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Lato"/>
      <p:regular r:id="rId38"/>
      <p:bold r:id="rId39"/>
      <p:italic r:id="rId40"/>
      <p:boldItalic r:id="rId41"/>
    </p:embeddedFont>
    <p:embeddedFont>
      <p:font typeface="Itim"/>
      <p:regular r:id="rId42"/>
    </p:embeddedFont>
    <p:embeddedFont>
      <p:font typeface="Merriweather"/>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6.xml"/><Relationship Id="rId42" Type="http://schemas.openxmlformats.org/officeDocument/2006/relationships/font" Target="fonts/Itim-regular.fntdata"/><Relationship Id="rId41" Type="http://schemas.openxmlformats.org/officeDocument/2006/relationships/font" Target="fonts/Lato-boldItalic.fntdata"/><Relationship Id="rId22" Type="http://schemas.openxmlformats.org/officeDocument/2006/relationships/slide" Target="slides/slide18.xml"/><Relationship Id="rId44" Type="http://schemas.openxmlformats.org/officeDocument/2006/relationships/font" Target="fonts/Merriweather-bold.fntdata"/><Relationship Id="rId21" Type="http://schemas.openxmlformats.org/officeDocument/2006/relationships/slide" Target="slides/slide17.xml"/><Relationship Id="rId43" Type="http://schemas.openxmlformats.org/officeDocument/2006/relationships/font" Target="fonts/Merriweather-regular.fntdata"/><Relationship Id="rId24" Type="http://schemas.openxmlformats.org/officeDocument/2006/relationships/slide" Target="slides/slide20.xml"/><Relationship Id="rId46" Type="http://schemas.openxmlformats.org/officeDocument/2006/relationships/font" Target="fonts/Merriweather-boldItalic.fntdata"/><Relationship Id="rId23" Type="http://schemas.openxmlformats.org/officeDocument/2006/relationships/slide" Target="slides/slide19.xml"/><Relationship Id="rId45" Type="http://schemas.openxmlformats.org/officeDocument/2006/relationships/font" Target="fonts/Merriweather-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Lato-bold.fntdata"/><Relationship Id="rId16" Type="http://schemas.openxmlformats.org/officeDocument/2006/relationships/slide" Target="slides/slide12.xml"/><Relationship Id="rId38" Type="http://schemas.openxmlformats.org/officeDocument/2006/relationships/font" Target="fonts/Lat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8b238304a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8b238304a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a4e584e10f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a4e584e10f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a4e584e10f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a4e584e10f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a4e584e10f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a4e584e10f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a4e584e10f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a4e584e10f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a4e584e10f_7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a4e584e10f_7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这是我故意放在这里的，不要删 —— lty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a4e584e10f_7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a4e584e10f_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a4e584e10f_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a4e584e10f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a4e584e10f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a4e584e10f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a4e584e10f_7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a4e584e10f_7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a46b05983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a46b05983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8bca512db4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8bca512db4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a4e584e10f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a4e584e10f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1a4e584e10f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1a4e584e10f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Simple factory: The program has a class that has one creation method with a large conditional that based on method parameters chooses which product class to instantiate and then return. Here, we have a chat factory that has a create method, which takes in a chat request model and create a chat entity.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a4e584e10f_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a4e584e10f_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Facade: The program has a class that has a single method that hides the complexity of a system and provides a simple interface to the client. Here, we implemented use cases by separating different functions into different classes and then integrating them in the use case facade.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a4e584e10f_9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a4e584e10f_9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Dependency injection: The program has a class that has a dependency on another class and the dependency is passed in through the constructor. Here, the chat use case has dependency on its corresponding entity. Such dependency is enabled by passing the entity directly to the use case’s constructor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a4e584e10f_9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a4e584e10f_9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Command: The program has a class that has a method that takes in user inputs as the requested values. Here, the chat controller of the program will change the request into chat model and pass it to the use cases to operate.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a4e584e10f_9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a4e584e10f_9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Template method: The program has a class that has a method that defines the skeleton of an algorithm and defers some steps to subclasses. We have output boundary ResponseModel and input boundary RequestModel which are inherited by multiple response models and request models. The subclasses override get() method in the parent class.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a4e584e10f_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a4e584e10f_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Proxy: The program has a class that has a method that acts as an interface to something else. The program has response and request models for </a:t>
            </a:r>
            <a:r>
              <a:rPr lang="en">
                <a:solidFill>
                  <a:schemeClr val="dk1"/>
                </a:solidFill>
              </a:rPr>
              <a:t>chat</a:t>
            </a:r>
            <a:r>
              <a:rPr lang="en">
                <a:solidFill>
                  <a:schemeClr val="dk1"/>
                </a:solidFill>
              </a:rPr>
              <a:t> entity. The models act as placeholders for the entities and prevents immediate access to these entities.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a46b05983a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a46b05983a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a46b05983a_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a46b05983a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a46b05983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1a46b05983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8b951196a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8b951196a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7fe33de4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17fe33de4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Itim"/>
                <a:ea typeface="Itim"/>
                <a:cs typeface="Itim"/>
                <a:sym typeface="Itim"/>
              </a:rPr>
              <a:t>Our project currently uses local database as source of storing. In our future design, we hope to change the local csv interface to remote sql database interface so that people can use our project with online access</a:t>
            </a:r>
            <a:endParaRPr b="1" sz="1600">
              <a:solidFill>
                <a:schemeClr val="dk1"/>
              </a:solidFill>
              <a:latin typeface="Itim"/>
              <a:ea typeface="Itim"/>
              <a:cs typeface="Itim"/>
              <a:sym typeface="Itim"/>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Itim"/>
              <a:ea typeface="Itim"/>
              <a:cs typeface="Itim"/>
              <a:sym typeface="Itim"/>
            </a:endParaRPr>
          </a:p>
          <a:p>
            <a:pPr indent="0" lvl="0" marL="0" rtl="0" algn="l">
              <a:spcBef>
                <a:spcPts val="0"/>
              </a:spcBef>
              <a:spcAft>
                <a:spcPts val="0"/>
              </a:spcAft>
              <a:buClr>
                <a:schemeClr val="dk1"/>
              </a:buClr>
              <a:buSzPts val="1100"/>
              <a:buFont typeface="Arial"/>
              <a:buNone/>
            </a:pPr>
            <a:r>
              <a:rPr b="1" lang="en" sz="1600">
                <a:solidFill>
                  <a:schemeClr val="dk1"/>
                </a:solidFill>
                <a:latin typeface="Itim"/>
                <a:ea typeface="Itim"/>
                <a:cs typeface="Itim"/>
                <a:sym typeface="Itim"/>
              </a:rPr>
              <a:t>When we have more time, we hope to add more algorithms into our project, like the LTC model to predict the topic for a range of texts, or using the friends recommendation model to add recommend friends functions</a:t>
            </a:r>
            <a:endParaRPr b="1" sz="1600">
              <a:solidFill>
                <a:schemeClr val="dk1"/>
              </a:solidFill>
              <a:latin typeface="Itim"/>
              <a:ea typeface="Itim"/>
              <a:cs typeface="Itim"/>
              <a:sym typeface="Itim"/>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Itim"/>
              <a:ea typeface="Itim"/>
              <a:cs typeface="Itim"/>
              <a:sym typeface="Itim"/>
            </a:endParaRPr>
          </a:p>
          <a:p>
            <a:pPr indent="0" lvl="0" marL="0" rtl="0" algn="l">
              <a:spcBef>
                <a:spcPts val="0"/>
              </a:spcBef>
              <a:spcAft>
                <a:spcPts val="0"/>
              </a:spcAft>
              <a:buClr>
                <a:schemeClr val="dk1"/>
              </a:buClr>
              <a:buSzPts val="1100"/>
              <a:buFont typeface="Arial"/>
              <a:buNone/>
            </a:pPr>
            <a:r>
              <a:rPr b="1" lang="en" sz="1500">
                <a:solidFill>
                  <a:schemeClr val="dk1"/>
                </a:solidFill>
                <a:latin typeface="Itim"/>
                <a:ea typeface="Itim"/>
                <a:cs typeface="Itim"/>
                <a:sym typeface="Itim"/>
              </a:rPr>
              <a:t>We hope to add more design patterns to our project to increase the efficiency of the program. For example, the object pool can be used to our entities so that the unused post will not take up spaces. Also, observer can be used to help with our use cases for user uploading posts or deleting the posts.</a:t>
            </a:r>
            <a:endParaRPr b="1" sz="1600">
              <a:solidFill>
                <a:schemeClr val="dk1"/>
              </a:solidFill>
              <a:latin typeface="Itim"/>
              <a:ea typeface="Itim"/>
              <a:cs typeface="Itim"/>
              <a:sym typeface="Itim"/>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a46b05983a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1a46b05983a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a46b05983a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a46b05983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D3B45"/>
                </a:solidFill>
                <a:latin typeface="Lato"/>
                <a:ea typeface="Lato"/>
                <a:cs typeface="Lato"/>
                <a:sym typeface="Lato"/>
              </a:rPr>
              <a:t>Principle 1: Equitable Use</a:t>
            </a:r>
            <a:endParaRPr b="1" sz="1200">
              <a:solidFill>
                <a:srgbClr val="2D3B45"/>
              </a:solidFill>
              <a:latin typeface="Lato"/>
              <a:ea typeface="Lato"/>
              <a:cs typeface="Lato"/>
              <a:sym typeface="Lato"/>
            </a:endParaRPr>
          </a:p>
          <a:p>
            <a:pPr indent="0" lvl="0" marL="0" rtl="0" algn="l">
              <a:spcBef>
                <a:spcPts val="0"/>
              </a:spcBef>
              <a:spcAft>
                <a:spcPts val="0"/>
              </a:spcAft>
              <a:buNone/>
            </a:pPr>
            <a:r>
              <a:rPr lang="en" sz="1200">
                <a:solidFill>
                  <a:srgbClr val="2D3B45"/>
                </a:solidFill>
                <a:highlight>
                  <a:srgbClr val="FFFFFF"/>
                </a:highlight>
                <a:latin typeface="Lato"/>
                <a:ea typeface="Lato"/>
                <a:cs typeface="Lato"/>
                <a:sym typeface="Lato"/>
              </a:rPr>
              <a:t>The design is useful and marketable to people with diverse abilities.</a:t>
            </a:r>
            <a:endParaRPr sz="1200">
              <a:solidFill>
                <a:srgbClr val="2D3B45"/>
              </a:solidFill>
              <a:highlight>
                <a:srgbClr val="FFFFFF"/>
              </a:highlight>
              <a:latin typeface="Lato"/>
              <a:ea typeface="Lato"/>
              <a:cs typeface="Lato"/>
              <a:sym typeface="Lato"/>
            </a:endParaRPr>
          </a:p>
          <a:p>
            <a:pPr indent="0" lvl="0" marL="0" rtl="0" algn="l">
              <a:lnSpc>
                <a:spcPct val="115000"/>
              </a:lnSpc>
              <a:spcBef>
                <a:spcPts val="900"/>
              </a:spcBef>
              <a:spcAft>
                <a:spcPts val="0"/>
              </a:spcAft>
              <a:buClr>
                <a:schemeClr val="dk1"/>
              </a:buClr>
              <a:buSzPts val="1100"/>
              <a:buFont typeface="Arial"/>
              <a:buNone/>
            </a:pPr>
            <a:r>
              <a:rPr b="1" lang="en">
                <a:solidFill>
                  <a:schemeClr val="dk1"/>
                </a:solidFill>
              </a:rPr>
              <a:t>Principle 2: Flexibility in Use</a:t>
            </a:r>
            <a:endParaRPr b="1">
              <a:solidFill>
                <a:schemeClr val="dk1"/>
              </a:solidFill>
            </a:endParaRPr>
          </a:p>
          <a:p>
            <a:pPr indent="0" lvl="0" marL="0" rtl="0" algn="l">
              <a:lnSpc>
                <a:spcPct val="115000"/>
              </a:lnSpc>
              <a:spcBef>
                <a:spcPts val="900"/>
              </a:spcBef>
              <a:spcAft>
                <a:spcPts val="0"/>
              </a:spcAft>
              <a:buClr>
                <a:schemeClr val="dk1"/>
              </a:buClr>
              <a:buSzPts val="1100"/>
              <a:buFont typeface="Arial"/>
              <a:buNone/>
            </a:pPr>
            <a:r>
              <a:rPr lang="en">
                <a:solidFill>
                  <a:schemeClr val="dk1"/>
                </a:solidFill>
              </a:rPr>
              <a:t>The design accommodates a wide range of individual preferences and abilities.</a:t>
            </a:r>
            <a:endParaRPr>
              <a:solidFill>
                <a:schemeClr val="dk1"/>
              </a:solidFill>
            </a:endParaRPr>
          </a:p>
          <a:p>
            <a:pPr indent="0" lvl="0" marL="0" rtl="0" algn="l">
              <a:lnSpc>
                <a:spcPct val="115000"/>
              </a:lnSpc>
              <a:spcBef>
                <a:spcPts val="900"/>
              </a:spcBef>
              <a:spcAft>
                <a:spcPts val="0"/>
              </a:spcAft>
              <a:buClr>
                <a:schemeClr val="dk1"/>
              </a:buClr>
              <a:buSzPts val="1100"/>
              <a:buFont typeface="Arial"/>
              <a:buNone/>
            </a:pPr>
            <a:r>
              <a:rPr b="1" lang="en" sz="1200">
                <a:solidFill>
                  <a:srgbClr val="2D3B45"/>
                </a:solidFill>
                <a:latin typeface="Lato"/>
                <a:ea typeface="Lato"/>
                <a:cs typeface="Lato"/>
                <a:sym typeface="Lato"/>
              </a:rPr>
              <a:t>Principle 3: Simple and Intuitive Use</a:t>
            </a:r>
            <a:endParaRPr b="1" sz="1200">
              <a:solidFill>
                <a:srgbClr val="2D3B45"/>
              </a:solidFill>
              <a:latin typeface="Lato"/>
              <a:ea typeface="Lato"/>
              <a:cs typeface="Lato"/>
              <a:sym typeface="Lato"/>
            </a:endParaRPr>
          </a:p>
          <a:p>
            <a:pPr indent="0" lvl="0" marL="0" rtl="0" algn="l">
              <a:spcBef>
                <a:spcPts val="0"/>
              </a:spcBef>
              <a:spcAft>
                <a:spcPts val="0"/>
              </a:spcAft>
              <a:buNone/>
            </a:pPr>
            <a:r>
              <a:rPr lang="en" sz="1200">
                <a:solidFill>
                  <a:srgbClr val="2D3B45"/>
                </a:solidFill>
                <a:latin typeface="Lato"/>
                <a:ea typeface="Lato"/>
                <a:cs typeface="Lato"/>
                <a:sym typeface="Lato"/>
              </a:rPr>
              <a:t>Use of the design is easy to understand, regardless of the user's experience, knowledge, language skills, or current concentration level.</a:t>
            </a:r>
            <a:endParaRPr sz="1200">
              <a:solidFill>
                <a:srgbClr val="2D3B45"/>
              </a:solidFill>
              <a:latin typeface="Lato"/>
              <a:ea typeface="Lato"/>
              <a:cs typeface="Lato"/>
              <a:sym typeface="Lato"/>
            </a:endParaRPr>
          </a:p>
          <a:p>
            <a:pPr indent="0" lvl="0" marL="0" rtl="0" algn="l">
              <a:spcBef>
                <a:spcPts val="0"/>
              </a:spcBef>
              <a:spcAft>
                <a:spcPts val="0"/>
              </a:spcAft>
              <a:buNone/>
            </a:pPr>
            <a:r>
              <a:t/>
            </a:r>
            <a:endParaRPr sz="1200">
              <a:solidFill>
                <a:srgbClr val="2D3B45"/>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rgbClr val="2D3B45"/>
                </a:solidFill>
                <a:latin typeface="Lato"/>
                <a:ea typeface="Lato"/>
                <a:cs typeface="Lato"/>
                <a:sym typeface="Lato"/>
              </a:rPr>
              <a:t>Principle 4: Perceptible Information</a:t>
            </a:r>
            <a:endParaRPr b="1" sz="1200">
              <a:solidFill>
                <a:srgbClr val="2D3B45"/>
              </a:solidFill>
              <a:latin typeface="Lato"/>
              <a:ea typeface="Lato"/>
              <a:cs typeface="Lato"/>
              <a:sym typeface="Lato"/>
            </a:endParaRPr>
          </a:p>
          <a:p>
            <a:pPr indent="0" lvl="0" marL="0" rtl="0" algn="l">
              <a:spcBef>
                <a:spcPts val="0"/>
              </a:spcBef>
              <a:spcAft>
                <a:spcPts val="0"/>
              </a:spcAft>
              <a:buNone/>
            </a:pPr>
            <a:r>
              <a:rPr lang="en" sz="1200">
                <a:solidFill>
                  <a:srgbClr val="2D3B45"/>
                </a:solidFill>
                <a:latin typeface="Lato"/>
                <a:ea typeface="Lato"/>
                <a:cs typeface="Lato"/>
                <a:sym typeface="Lato"/>
              </a:rPr>
              <a:t>The design communicates necessary information effectively to the user, regardless of ambient conditions or the user's sensory abilities.</a:t>
            </a:r>
            <a:endParaRPr sz="1200">
              <a:solidFill>
                <a:srgbClr val="2D3B45"/>
              </a:solidFill>
              <a:latin typeface="Lato"/>
              <a:ea typeface="Lato"/>
              <a:cs typeface="Lato"/>
              <a:sym typeface="Lato"/>
            </a:endParaRPr>
          </a:p>
          <a:p>
            <a:pPr indent="0" lvl="0" marL="0" rtl="0" algn="l">
              <a:spcBef>
                <a:spcPts val="0"/>
              </a:spcBef>
              <a:spcAft>
                <a:spcPts val="0"/>
              </a:spcAft>
              <a:buNone/>
            </a:pPr>
            <a:r>
              <a:t/>
            </a:r>
            <a:endParaRPr sz="1200">
              <a:solidFill>
                <a:srgbClr val="2D3B45"/>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b="1" lang="en" sz="1200">
                <a:solidFill>
                  <a:srgbClr val="2D3B45"/>
                </a:solidFill>
                <a:latin typeface="Lato"/>
                <a:ea typeface="Lato"/>
                <a:cs typeface="Lato"/>
                <a:sym typeface="Lato"/>
              </a:rPr>
              <a:t>Principle 5: Tolerance for Error</a:t>
            </a:r>
            <a:endParaRPr b="1" sz="1200">
              <a:solidFill>
                <a:srgbClr val="2D3B45"/>
              </a:solidFill>
              <a:latin typeface="Lato"/>
              <a:ea typeface="Lato"/>
              <a:cs typeface="Lato"/>
              <a:sym typeface="Lato"/>
            </a:endParaRPr>
          </a:p>
          <a:p>
            <a:pPr indent="0" lvl="0" marL="0" rtl="0" algn="l">
              <a:spcBef>
                <a:spcPts val="0"/>
              </a:spcBef>
              <a:spcAft>
                <a:spcPts val="0"/>
              </a:spcAft>
              <a:buNone/>
            </a:pPr>
            <a:r>
              <a:rPr lang="en" sz="1200">
                <a:solidFill>
                  <a:srgbClr val="2D3B45"/>
                </a:solidFill>
                <a:latin typeface="Lato"/>
                <a:ea typeface="Lato"/>
                <a:cs typeface="Lato"/>
                <a:sym typeface="Lato"/>
              </a:rPr>
              <a:t>The design minimizes hazards and the adverse consequences of accidental or unintended actions.</a:t>
            </a:r>
            <a:endParaRPr sz="1200">
              <a:solidFill>
                <a:srgbClr val="2D3B45"/>
              </a:solidFill>
              <a:latin typeface="Lato"/>
              <a:ea typeface="Lato"/>
              <a:cs typeface="Lato"/>
              <a:sym typeface="Lato"/>
            </a:endParaRPr>
          </a:p>
          <a:p>
            <a:pPr indent="0" lvl="0" marL="0" rtl="0" algn="l">
              <a:spcBef>
                <a:spcPts val="0"/>
              </a:spcBef>
              <a:spcAft>
                <a:spcPts val="0"/>
              </a:spcAft>
              <a:buNone/>
            </a:pPr>
            <a:r>
              <a:t/>
            </a:r>
            <a:endParaRPr sz="1200">
              <a:solidFill>
                <a:srgbClr val="2D3B45"/>
              </a:solidFill>
              <a:latin typeface="Lato"/>
              <a:ea typeface="Lato"/>
              <a:cs typeface="Lato"/>
              <a:sym typeface="Lato"/>
            </a:endParaRPr>
          </a:p>
          <a:p>
            <a:pPr indent="0" lvl="0" marL="0" rtl="0" algn="l">
              <a:lnSpc>
                <a:spcPct val="115000"/>
              </a:lnSpc>
              <a:spcBef>
                <a:spcPts val="900"/>
              </a:spcBef>
              <a:spcAft>
                <a:spcPts val="0"/>
              </a:spcAft>
              <a:buClr>
                <a:schemeClr val="dk1"/>
              </a:buClr>
              <a:buSzPts val="1100"/>
              <a:buFont typeface="Arial"/>
              <a:buNone/>
            </a:pPr>
            <a:r>
              <a:rPr b="1" lang="en">
                <a:solidFill>
                  <a:schemeClr val="dk1"/>
                </a:solidFill>
              </a:rPr>
              <a:t>Principle 6: Low Physical Effort</a:t>
            </a:r>
            <a:endParaRPr b="1">
              <a:solidFill>
                <a:schemeClr val="dk1"/>
              </a:solidFill>
            </a:endParaRPr>
          </a:p>
          <a:p>
            <a:pPr indent="0" lvl="0" marL="0" rtl="0" algn="l">
              <a:lnSpc>
                <a:spcPct val="115000"/>
              </a:lnSpc>
              <a:spcBef>
                <a:spcPts val="900"/>
              </a:spcBef>
              <a:spcAft>
                <a:spcPts val="0"/>
              </a:spcAft>
              <a:buClr>
                <a:schemeClr val="dk1"/>
              </a:buClr>
              <a:buSzPts val="1100"/>
              <a:buFont typeface="Arial"/>
              <a:buNone/>
            </a:pPr>
            <a:r>
              <a:rPr lang="en">
                <a:solidFill>
                  <a:schemeClr val="dk1"/>
                </a:solidFill>
              </a:rPr>
              <a:t>The design can be used efficiently and comfortably and with a minimum of fatigue.</a:t>
            </a:r>
            <a:endParaRPr>
              <a:solidFill>
                <a:schemeClr val="dk1"/>
              </a:solidFill>
            </a:endParaRPr>
          </a:p>
          <a:p>
            <a:pPr indent="0" lvl="0" marL="0" rtl="0" algn="l">
              <a:lnSpc>
                <a:spcPct val="115000"/>
              </a:lnSpc>
              <a:spcBef>
                <a:spcPts val="900"/>
              </a:spcBef>
              <a:spcAft>
                <a:spcPts val="0"/>
              </a:spcAft>
              <a:buClr>
                <a:schemeClr val="dk1"/>
              </a:buClr>
              <a:buSzPts val="1100"/>
              <a:buFont typeface="Arial"/>
              <a:buNone/>
            </a:pPr>
            <a:r>
              <a:rPr b="1" lang="en" sz="1200">
                <a:solidFill>
                  <a:srgbClr val="2D3B45"/>
                </a:solidFill>
                <a:latin typeface="Lato"/>
                <a:ea typeface="Lato"/>
                <a:cs typeface="Lato"/>
                <a:sym typeface="Lato"/>
              </a:rPr>
              <a:t>Principle 7: Size and Space for Approach and Use</a:t>
            </a:r>
            <a:endParaRPr b="1" sz="1200">
              <a:solidFill>
                <a:srgbClr val="2D3B45"/>
              </a:solidFill>
              <a:latin typeface="Lato"/>
              <a:ea typeface="Lato"/>
              <a:cs typeface="Lato"/>
              <a:sym typeface="Lato"/>
            </a:endParaRPr>
          </a:p>
          <a:p>
            <a:pPr indent="0" lvl="0" marL="0" rtl="0" algn="l">
              <a:spcBef>
                <a:spcPts val="0"/>
              </a:spcBef>
              <a:spcAft>
                <a:spcPts val="0"/>
              </a:spcAft>
              <a:buNone/>
            </a:pPr>
            <a:r>
              <a:rPr lang="en" sz="1200">
                <a:solidFill>
                  <a:srgbClr val="2D3B45"/>
                </a:solidFill>
                <a:latin typeface="Lato"/>
                <a:ea typeface="Lato"/>
                <a:cs typeface="Lato"/>
                <a:sym typeface="Lato"/>
              </a:rPr>
              <a:t>Appropriate size and space is provided for approach, reach, manipulation, and use regardless of user's body size, posture, or mobility.</a:t>
            </a:r>
            <a:endParaRPr sz="1200">
              <a:solidFill>
                <a:srgbClr val="2D3B45"/>
              </a:solidFill>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8bca512db4_0_4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8bca512db4_0_4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a46b05983a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a46b05983a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implemented the feature of </a:t>
            </a:r>
            <a:r>
              <a:rPr lang="en"/>
              <a:t>chat, including sending a message to another user, and displaying all messages sent between two users.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My design adheres to Clean Architecture. The program is divided into 4 layers: Frameworks &amp; Drivers, Interface Adapters, Application Business Rules, Enterprise Business Rule. When user send a message, t</a:t>
            </a:r>
            <a:r>
              <a:rPr lang="en"/>
              <a:t>he message is passed to ChatController from the ChatScreen, the controller then calls the Chat UseCase through Chat Request Model and passes the input to Chat Use Case. The Chat use case then calls the csv interface to access the database through response model.. The use case then passes the result to the chat presenter and csv interface through response model, and the presenter returns the result to the ChatScreen and csv interface write the result into 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Difficulty</a:t>
            </a:r>
            <a:endParaRPr/>
          </a:p>
          <a:p>
            <a:pPr indent="0" lvl="0" marL="0" rtl="0" algn="l">
              <a:spcBef>
                <a:spcPts val="0"/>
              </a:spcBef>
              <a:spcAft>
                <a:spcPts val="0"/>
              </a:spcAft>
              <a:buNone/>
            </a:pPr>
            <a:r>
              <a:rPr lang="en"/>
              <a:t>The thing I found most difficult was understanding the concept of Clean Architecture, SOLID design principles and design patterns and trying to implement them to fit our program. To solve this, I carefully read through all the code examples given by the professor and took detailed notes. Then I went to office hours for parts that I didn’t understand. After I was confident about everything, the coding part was pretty smooth.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8b93f3d68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8b93f3d68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implemented the feature of adding a comment to a certain post and displaying the comments for a post.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Clean Architecture</a:t>
            </a:r>
            <a:endParaRPr>
              <a:solidFill>
                <a:schemeClr val="dk1"/>
              </a:solidFill>
            </a:endParaRPr>
          </a:p>
          <a:p>
            <a:pPr indent="0" lvl="0" marL="0" rtl="0" algn="l">
              <a:spcBef>
                <a:spcPts val="0"/>
              </a:spcBef>
              <a:spcAft>
                <a:spcPts val="0"/>
              </a:spcAft>
              <a:buNone/>
            </a:pPr>
            <a:r>
              <a:rPr lang="en">
                <a:solidFill>
                  <a:schemeClr val="dk1"/>
                </a:solidFill>
              </a:rPr>
              <a:t>My program fits the clean architecture because I have four layers.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Frameworks &amp; Drivers layer contains database and UI.</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Interface Adapters layer contains the controllers, the presenter and the gateways.</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Application Business Rules layer contains the use cases.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Enterprise Business Rule layer contains the entities and factories.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user adds comment in AddCommentScreen, the UI creates CommentController which then creates CommentUseCases. CommentController interacts with the database through csvInterface which returns CommentRequestModel. CommentController passes CommentRequestModel to CommentUseCases for it to add a comment. </a:t>
            </a:r>
            <a:endParaRPr/>
          </a:p>
          <a:p>
            <a:pPr indent="0" lvl="0" marL="0" rtl="0" algn="l">
              <a:spcBef>
                <a:spcPts val="0"/>
              </a:spcBef>
              <a:spcAft>
                <a:spcPts val="0"/>
              </a:spcAft>
              <a:buNone/>
            </a:pPr>
            <a:r>
              <a:rPr lang="en"/>
              <a:t>Comment</a:t>
            </a:r>
            <a:r>
              <a:rPr lang="en"/>
              <a:t>UseCases creates </a:t>
            </a:r>
            <a:r>
              <a:rPr lang="en"/>
              <a:t>Comment</a:t>
            </a:r>
            <a:r>
              <a:rPr lang="en"/>
              <a:t>Factory </a:t>
            </a:r>
            <a:r>
              <a:rPr lang="en"/>
              <a:t>to</a:t>
            </a:r>
            <a:r>
              <a:rPr lang="en"/>
              <a:t> create </a:t>
            </a:r>
            <a:r>
              <a:rPr lang="en"/>
              <a:t>Comment</a:t>
            </a:r>
            <a:r>
              <a:rPr lang="en"/>
              <a:t> entities. </a:t>
            </a:r>
            <a:r>
              <a:rPr lang="en"/>
              <a:t>To interact with the database,</a:t>
            </a:r>
            <a:r>
              <a:rPr lang="en"/>
              <a:t> </a:t>
            </a:r>
            <a:r>
              <a:rPr lang="en"/>
              <a:t>Comment</a:t>
            </a:r>
            <a:r>
              <a:rPr lang="en"/>
              <a:t>UseCases creates csvInterface which returns a</a:t>
            </a:r>
            <a:r>
              <a:rPr lang="en"/>
              <a:t> data class</a:t>
            </a:r>
            <a:r>
              <a:rPr lang="en"/>
              <a:t> </a:t>
            </a:r>
            <a:r>
              <a:rPr lang="en"/>
              <a:t>Comment</a:t>
            </a:r>
            <a:r>
              <a:rPr lang="en"/>
              <a:t>ResponseModel so then </a:t>
            </a:r>
            <a:r>
              <a:rPr lang="en"/>
              <a:t>Comment</a:t>
            </a:r>
            <a:r>
              <a:rPr lang="en"/>
              <a:t>UseCases can pass </a:t>
            </a:r>
            <a:r>
              <a:rPr lang="en"/>
              <a:t>Comment</a:t>
            </a:r>
            <a:r>
              <a:rPr lang="en"/>
              <a:t>ResponseModel to </a:t>
            </a:r>
            <a:r>
              <a:rPr lang="en"/>
              <a:t>Comment</a:t>
            </a:r>
            <a:r>
              <a:rPr lang="en"/>
              <a:t>Controller. Then </a:t>
            </a:r>
            <a:r>
              <a:rPr lang="en"/>
              <a:t>Comment</a:t>
            </a:r>
            <a:r>
              <a:rPr lang="en"/>
              <a:t>Controller adds the </a:t>
            </a:r>
            <a:r>
              <a:rPr lang="en"/>
              <a:t>comment</a:t>
            </a:r>
            <a:r>
              <a:rPr lang="en"/>
              <a:t> to the database.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show a list of comments and its users, ShowCommentScreen creates CommentPresenter which returns a list of comments + users in string format. So ShowCommentScreen can display the list. CommentPresenter interacts with the database through csvInterface which returns CommentRequestModel for CommentPresenter to transfer these models to a list of strings.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Difficulty</a:t>
            </a:r>
            <a:endParaRPr/>
          </a:p>
          <a:p>
            <a:pPr indent="0" lvl="0" marL="0" rtl="0" algn="l">
              <a:spcBef>
                <a:spcPts val="0"/>
              </a:spcBef>
              <a:spcAft>
                <a:spcPts val="0"/>
              </a:spcAft>
              <a:buNone/>
            </a:pPr>
            <a:r>
              <a:rPr lang="en"/>
              <a:t>There was no CommentRequestModel and CommentResponseModel, so CommentController and CommentPresenter depend on Comment entities directly. There is dependency between the third layer: controller and the first layer: entity which is prohibited.  Now we added </a:t>
            </a:r>
            <a:r>
              <a:rPr lang="en">
                <a:solidFill>
                  <a:schemeClr val="dk1"/>
                </a:solidFill>
              </a:rPr>
              <a:t>CommentRequestModel and CommentResponseModel.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Design patterns</a:t>
            </a:r>
            <a:endParaRPr>
              <a:solidFill>
                <a:schemeClr val="dk1"/>
              </a:solidFill>
            </a:endParaRPr>
          </a:p>
          <a:p>
            <a:pPr indent="0" lvl="0" marL="0" rtl="0" algn="l">
              <a:spcBef>
                <a:spcPts val="0"/>
              </a:spcBef>
              <a:spcAft>
                <a:spcPts val="0"/>
              </a:spcAft>
              <a:buNone/>
            </a:pPr>
            <a:r>
              <a:rPr lang="en">
                <a:solidFill>
                  <a:schemeClr val="dk1"/>
                </a:solidFill>
              </a:rPr>
              <a:t>Simple factory - CommentFactory takes in CommentRequestModel and produce Comment entities</a:t>
            </a:r>
            <a:endParaRPr>
              <a:solidFill>
                <a:schemeClr val="dk1"/>
              </a:solidFill>
            </a:endParaRPr>
          </a:p>
          <a:p>
            <a:pPr indent="0" lvl="0" marL="0" rtl="0" algn="l">
              <a:spcBef>
                <a:spcPts val="0"/>
              </a:spcBef>
              <a:spcAft>
                <a:spcPts val="0"/>
              </a:spcAft>
              <a:buNone/>
            </a:pPr>
            <a:r>
              <a:rPr lang="en">
                <a:solidFill>
                  <a:schemeClr val="dk1"/>
                </a:solidFill>
              </a:rPr>
              <a:t>Facade - implemented CommentUseCases by separating functions into different classes and then integrating them in the CommentUseCasesFacade.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Dependency injection - CommentUseCases has dependency on Comments. Such dependency is enabled by passing a list of entities directly to the use case class’s constructor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Template method - CommentResponseModel inherits ResponseModel and CommentRequestModel inherits RequestModel The subclasses override get() method in the parent class to produce models more specific to Comment entity.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Proxy - CommentResponseModel and CommentRequestModel act as placeholders for the entities and prevents immediate access to Comments.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SOLID Principle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a46b05983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a46b05983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 and my other </a:t>
            </a:r>
            <a:r>
              <a:rPr lang="en"/>
              <a:t>teammates</a:t>
            </a:r>
            <a:r>
              <a:rPr lang="en"/>
              <a:t> implemented the post use cases, which is for posting a post with title, topics and contents, viewing posts and liking posts.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t>
            </a:r>
            <a:r>
              <a:rPr lang="en"/>
              <a:t>more</a:t>
            </a:r>
            <a:r>
              <a:rPr lang="en"/>
              <a:t> use cases and sub-post screens we implemented, for a cleaner view, only one of those are listed in the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uploading the post:</a:t>
            </a:r>
            <a:endParaRPr/>
          </a:p>
          <a:p>
            <a:pPr indent="0" lvl="0" marL="0" rtl="0" algn="l">
              <a:spcBef>
                <a:spcPts val="0"/>
              </a:spcBef>
              <a:spcAft>
                <a:spcPts val="0"/>
              </a:spcAft>
              <a:buNone/>
            </a:pPr>
            <a:r>
              <a:rPr lang="en"/>
              <a:t>The user will input all required informations at the textboxes on the UploadPostScreen, where the input will be passed to PostController. Then the controller will interact with the csv files through PostCsvGateway and csvinterface, returning a PostRequestModel. The controller will take the PostRequestModel to PostUseCases in order to add a new post.</a:t>
            </a:r>
            <a:endParaRPr/>
          </a:p>
          <a:p>
            <a:pPr indent="0" lvl="0" marL="0" rtl="0" algn="l">
              <a:spcBef>
                <a:spcPts val="0"/>
              </a:spcBef>
              <a:spcAft>
                <a:spcPts val="0"/>
              </a:spcAft>
              <a:buClr>
                <a:schemeClr val="dk1"/>
              </a:buClr>
              <a:buSzPts val="1100"/>
              <a:buFont typeface="Arial"/>
              <a:buNone/>
            </a:pPr>
            <a:r>
              <a:rPr lang="en">
                <a:solidFill>
                  <a:schemeClr val="dk1"/>
                </a:solidFill>
              </a:rPr>
              <a:t>Then PostUseCases creates PostFactory which creates a Post entities. Furthermore,  PostUseCases creates csvInterface which returns a PostResponseModel so then PostUseCases can pass PostResponseModel to the Controller. Then PostController adds the post with its information to the database.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Clean </a:t>
            </a:r>
            <a:r>
              <a:rPr lang="en"/>
              <a:t>Architecture:</a:t>
            </a:r>
            <a:endParaRPr/>
          </a:p>
          <a:p>
            <a:pPr indent="0" lvl="0" marL="0" rtl="0" algn="l">
              <a:spcBef>
                <a:spcPts val="0"/>
              </a:spcBef>
              <a:spcAft>
                <a:spcPts val="0"/>
              </a:spcAft>
              <a:buNone/>
            </a:pPr>
            <a:r>
              <a:rPr lang="en"/>
              <a:t>The post use cases adheres Clean Architecture since there are four layers</a:t>
            </a:r>
            <a:r>
              <a:rPr lang="en"/>
              <a:t>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Frameworks &amp; Drivers layer contains database and UI.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Interface Adapters layer contains the controllers, the presenter and the gateways.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Application Business Rules layer contains the use cases.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Enterprise Business Rule layer contains the entities and factories.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Design pattern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Simple factory - PostFactory takes PostRequestModel and produce Post entities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Facade - implemented PostUseCases by separating each functions into individual classes and then integrating them in the PostUseCasesFacade.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Dependency injection - PostUseCases has dependency on Post. Such dependency is enabled by passing a list of entities directly to the use case class’s constructor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Template method - PostResponseModel and PostRequestModel inherits ResponseModel and RequestModel respectively. The subclasses override the getter in the parent class to produce models more specific to Post entity.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Proxy - The request and response model serve as placeholders for the entities and prevents access to Post entities right away.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Difficulties:</a:t>
            </a:r>
            <a:endParaRPr/>
          </a:p>
          <a:p>
            <a:pPr indent="0" lvl="0" marL="0" rtl="0" algn="l">
              <a:spcBef>
                <a:spcPts val="0"/>
              </a:spcBef>
              <a:spcAft>
                <a:spcPts val="0"/>
              </a:spcAft>
              <a:buNone/>
            </a:pPr>
            <a:r>
              <a:rPr lang="en"/>
              <a:t>In the </a:t>
            </a:r>
            <a:r>
              <a:rPr lang="en"/>
              <a:t>beginning, i encountered a small problem is that i need a csv reader and a csv writer in order to record and extract post information from the csv file, that is where we store our data. Because i have getter and setter methods.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a46b05983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a46b05983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implemented the feature of viewing the current topic and the hottest topics among all the topics we have.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the user creates a post, the topic is decided based on the post content or topic input by the user. The users can view topics and hottest topics in the TopicScreen and HottestTopicScreen, the UI creates TopicController which then creates TopicUseCases. TopicController interacts with the database through csvInterface which returns TopicRequestModel. TopicController passes TopicRequestModel to TopicUseCases to get the hottest topics so far.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show a list of topics, TopicScreen interacts with the database through csvIterface which returns TopicRequestModel, then transfer these models to a list of strings to display the topics so far.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Clean Architecture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My program fits the clean architecture because I have four layers.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Frameworks &amp; Drivers layer contains database and UI.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Interface Adapters layer contains the controllers, the presenter and the gateways.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Application Business Rules layer contains the use cases.</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Enterprise Business Rule layer contains the entities and factories.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Difficulty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was no TopicRequestModel and TopicResponseModel, so TopicController depends on Topic entities directly. There is dependency between the third layer: controller and the first layer: entity which is prohibited.  Now we added TopicRequestModel and TopicResponseModel.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Design patterns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Simple factory - TopicFactory takes in TopicRequestModel and produce Topic entities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Facade - implemented TopicUseCases by separating functions into different classes and then integrating them in the TopicUseCasesFacade.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Dependency injection - TopicUseCases has dependency on Topic. Such dependency is enabled by passing a list of entities directly to the use case class’s constructor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Template method - TopicResponseModel inherits ResponseModel and TopicRequestModel inherits RequestModel The subclasses override get() method in the parent class to produce models more specific to Topic entity.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Proxy - TopicResponseModel and TopicRequestModel act as placeholders for the entities and prevents immediate access to Topics.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SOLID Principle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a46b05983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a46b05983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Frameworks &amp; Drivers layer contains database and UI.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Interface Adapters layer contains the controllers, the presenter and the gateways.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Application Business Rules layer contains the use cases.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Enterprise Business Rule layer contains the entities and factories.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Difficulties: </a:t>
            </a:r>
            <a:r>
              <a:rPr lang="en"/>
              <a:t>Before I finds it hard to use the layout feature of the program and also struggle to incorporate the crc architecture to our project. However, after consulting the TAs with my problems with the solid principle and the architecture, I am able to set up the layers and the models for the user use cases.</a:t>
            </a:r>
            <a:endParaRPr/>
          </a:p>
          <a:p>
            <a:pPr indent="0" lvl="0" marL="0" rtl="0" algn="l">
              <a:spcBef>
                <a:spcPts val="0"/>
              </a:spcBef>
              <a:spcAft>
                <a:spcPts val="0"/>
              </a:spcAft>
              <a:buNone/>
            </a:pPr>
            <a:r>
              <a:rPr lang="en"/>
              <a:t>I first attach the user to the three boundaries we have for the entities and then I created the responsemodel and request model of the user entity for the input and output boundary. My design for the use case follow the similar design of using simple factory to create the user, and use proxy to encrypt user from different layers.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a4e584e10f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a4e584e10f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implemented the Database Interface, so everyone can save their data in the corresponding csv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Difficulties: One difficulty I faced when designing the csvInterface is, I always need to change my code around in according to my teammates’ needs. Thus I had plenty problems </a:t>
            </a:r>
            <a:r>
              <a:rPr lang="en"/>
              <a:t>trying</a:t>
            </a:r>
            <a:r>
              <a:rPr lang="en"/>
              <a:t> to keep up with all the changes. That’s why I started using the strategy design pattern. And it solved my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Design Pattern: I used the Strategy design pattern, where I have the csvinterface only contains the Interfaces of the classes I need to use. This way, </a:t>
            </a:r>
            <a:r>
              <a:rPr lang="en">
                <a:solidFill>
                  <a:schemeClr val="dk1"/>
                </a:solidFill>
              </a:rPr>
              <a:t>my implementation of the class csvInterface can be independent of a particular implementation of an algorithm, like how I implemented the classes to read and write users.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created a lot of test </a:t>
            </a:r>
            <a:r>
              <a:rPr lang="en"/>
              <a:t>suites to thoroughly test all the input and output of the csvinterfaces, like the read and write of the topiccsvgateaway, the read and write of the commentcsvgateway… etc. I covered all the gateways as shown in the picture.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FE2F3"/>
        </a:solidFill>
      </p:bgPr>
    </p:bg>
    <p:spTree>
      <p:nvGrpSpPr>
        <p:cNvPr id="8" name="Shape 8"/>
        <p:cNvGrpSpPr/>
        <p:nvPr/>
      </p:nvGrpSpPr>
      <p:grpSpPr>
        <a:xfrm>
          <a:off x="0" y="0"/>
          <a:ext cx="0" cy="0"/>
          <a:chOff x="0" y="0"/>
          <a:chExt cx="0" cy="0"/>
        </a:xfrm>
      </p:grpSpPr>
      <p:sp>
        <p:nvSpPr>
          <p:cNvPr id="9" name="Google Shape;9;p2"/>
          <p:cNvSpPr/>
          <p:nvPr/>
        </p:nvSpPr>
        <p:spPr>
          <a:xfrm>
            <a:off x="716575" y="0"/>
            <a:ext cx="8579795" cy="5143484"/>
          </a:xfrm>
          <a:custGeom>
            <a:rect b="b" l="l" r="r" t="t"/>
            <a:pathLst>
              <a:path extrusionOk="0" h="78770" w="128517">
                <a:moveTo>
                  <a:pt x="35" y="1"/>
                </a:moveTo>
                <a:lnTo>
                  <a:pt x="0" y="78769"/>
                </a:lnTo>
                <a:lnTo>
                  <a:pt x="128517" y="78769"/>
                </a:lnTo>
                <a:cubicBezTo>
                  <a:pt x="61260" y="76442"/>
                  <a:pt x="7739" y="332"/>
                  <a:pt x="7739" y="332"/>
                </a:cubicBezTo>
                <a:lnTo>
                  <a:pt x="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754550" y="1135650"/>
            <a:ext cx="5634900" cy="2872200"/>
          </a:xfrm>
          <a:prstGeom prst="plaque">
            <a:avLst>
              <a:gd fmla="val 11691"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2572800" y="3116850"/>
            <a:ext cx="3998400" cy="0"/>
          </a:xfrm>
          <a:prstGeom prst="straightConnector1">
            <a:avLst/>
          </a:prstGeom>
          <a:noFill/>
          <a:ln cap="flat" cmpd="sng" w="19050">
            <a:solidFill>
              <a:schemeClr val="dk2"/>
            </a:solidFill>
            <a:prstDash val="solid"/>
            <a:round/>
            <a:headEnd len="med" w="med" type="none"/>
            <a:tailEnd len="med" w="med" type="none"/>
          </a:ln>
        </p:spPr>
      </p:cxnSp>
      <p:cxnSp>
        <p:nvCxnSpPr>
          <p:cNvPr id="12" name="Google Shape;12;p2"/>
          <p:cNvCxnSpPr/>
          <p:nvPr/>
        </p:nvCxnSpPr>
        <p:spPr>
          <a:xfrm>
            <a:off x="2572800" y="2222750"/>
            <a:ext cx="3998400" cy="0"/>
          </a:xfrm>
          <a:prstGeom prst="straightConnector1">
            <a:avLst/>
          </a:prstGeom>
          <a:noFill/>
          <a:ln cap="flat" cmpd="sng" w="19050">
            <a:solidFill>
              <a:schemeClr val="dk2"/>
            </a:solidFill>
            <a:prstDash val="solid"/>
            <a:round/>
            <a:headEnd len="med" w="med" type="none"/>
            <a:tailEnd len="med" w="med" type="none"/>
          </a:ln>
        </p:spPr>
      </p:cxnSp>
      <p:grpSp>
        <p:nvGrpSpPr>
          <p:cNvPr id="13" name="Google Shape;13;p2"/>
          <p:cNvGrpSpPr/>
          <p:nvPr/>
        </p:nvGrpSpPr>
        <p:grpSpPr>
          <a:xfrm rot="697126">
            <a:off x="8280187" y="-46678"/>
            <a:ext cx="1305393" cy="1346461"/>
            <a:chOff x="1492000" y="427450"/>
            <a:chExt cx="1188000" cy="1225375"/>
          </a:xfrm>
        </p:grpSpPr>
        <p:sp>
          <p:nvSpPr>
            <p:cNvPr id="14" name="Google Shape;14;p2"/>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txBox="1"/>
          <p:nvPr>
            <p:ph type="ctrTitle"/>
          </p:nvPr>
        </p:nvSpPr>
        <p:spPr>
          <a:xfrm>
            <a:off x="2351850" y="1498850"/>
            <a:ext cx="4440300" cy="1447800"/>
          </a:xfrm>
          <a:prstGeom prst="rect">
            <a:avLst/>
          </a:prstGeom>
        </p:spPr>
        <p:txBody>
          <a:bodyPr anchorCtr="0" anchor="ctr" bIns="0" lIns="0" spcFirstLastPara="1" rIns="0" wrap="square" tIns="0">
            <a:noAutofit/>
          </a:bodyPr>
          <a:lstStyle>
            <a:lvl1pPr lvl="0" rtl="0" algn="ctr">
              <a:spcBef>
                <a:spcPts val="0"/>
              </a:spcBef>
              <a:spcAft>
                <a:spcPts val="0"/>
              </a:spcAft>
              <a:buSzPts val="5200"/>
              <a:buFont typeface="Itim"/>
              <a:buNone/>
              <a:defRPr b="1" sz="6000">
                <a:latin typeface="Itim"/>
                <a:ea typeface="Itim"/>
                <a:cs typeface="Itim"/>
                <a:sym typeface="Iti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 name="Google Shape;26;p2"/>
          <p:cNvSpPr txBox="1"/>
          <p:nvPr>
            <p:ph idx="1" type="subTitle"/>
          </p:nvPr>
        </p:nvSpPr>
        <p:spPr>
          <a:xfrm>
            <a:off x="2351850" y="3287050"/>
            <a:ext cx="4440300" cy="35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 name="Google Shape;27;p2"/>
          <p:cNvSpPr/>
          <p:nvPr/>
        </p:nvSpPr>
        <p:spPr>
          <a:xfrm>
            <a:off x="-50900" y="-21500"/>
            <a:ext cx="771000" cy="5165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2"/>
          <p:cNvGrpSpPr/>
          <p:nvPr/>
        </p:nvGrpSpPr>
        <p:grpSpPr>
          <a:xfrm flipH="1" rot="-1976796">
            <a:off x="5917481" y="3990133"/>
            <a:ext cx="3474354" cy="888893"/>
            <a:chOff x="3809875" y="1963175"/>
            <a:chExt cx="1923600" cy="492150"/>
          </a:xfrm>
        </p:grpSpPr>
        <p:sp>
          <p:nvSpPr>
            <p:cNvPr id="29" name="Google Shape;29;p2"/>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rot="-375097">
            <a:off x="1228557" y="-253382"/>
            <a:ext cx="711742" cy="793298"/>
            <a:chOff x="6554696" y="509501"/>
            <a:chExt cx="711709" cy="793261"/>
          </a:xfrm>
        </p:grpSpPr>
        <p:sp>
          <p:nvSpPr>
            <p:cNvPr id="41" name="Google Shape;41;p2"/>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rot="807122">
            <a:off x="809300" y="4708652"/>
            <a:ext cx="2497551" cy="2401906"/>
            <a:chOff x="1857000" y="3245400"/>
            <a:chExt cx="1233825" cy="1186575"/>
          </a:xfrm>
        </p:grpSpPr>
        <p:sp>
          <p:nvSpPr>
            <p:cNvPr id="44" name="Google Shape;44;p2"/>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2"/>
          <p:cNvSpPr/>
          <p:nvPr/>
        </p:nvSpPr>
        <p:spPr>
          <a:xfrm rot="-381518">
            <a:off x="1317430" y="-146232"/>
            <a:ext cx="102933" cy="551241"/>
          </a:xfrm>
          <a:prstGeom prst="roundRect">
            <a:avLst>
              <a:gd fmla="val 50000" name="adj"/>
            </a:avLst>
          </a:prstGeom>
          <a:solidFill>
            <a:schemeClr val="lt2">
              <a:alpha val="47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ONLY_1">
    <p:spTree>
      <p:nvGrpSpPr>
        <p:cNvPr id="279" name="Shape 279"/>
        <p:cNvGrpSpPr/>
        <p:nvPr/>
      </p:nvGrpSpPr>
      <p:grpSpPr>
        <a:xfrm>
          <a:off x="0" y="0"/>
          <a:ext cx="0" cy="0"/>
          <a:chOff x="0" y="0"/>
          <a:chExt cx="0" cy="0"/>
        </a:xfrm>
      </p:grpSpPr>
      <p:grpSp>
        <p:nvGrpSpPr>
          <p:cNvPr id="280" name="Google Shape;280;p11"/>
          <p:cNvGrpSpPr/>
          <p:nvPr/>
        </p:nvGrpSpPr>
        <p:grpSpPr>
          <a:xfrm>
            <a:off x="-1700" y="329"/>
            <a:ext cx="9147400" cy="5142843"/>
            <a:chOff x="238125" y="854700"/>
            <a:chExt cx="7142500" cy="4015650"/>
          </a:xfrm>
        </p:grpSpPr>
        <p:sp>
          <p:nvSpPr>
            <p:cNvPr id="281" name="Google Shape;281;p1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0" name="Google Shape;300;p11"/>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301" name="Google Shape;301;p11"/>
          <p:cNvSpPr txBox="1"/>
          <p:nvPr>
            <p:ph type="title"/>
          </p:nvPr>
        </p:nvSpPr>
        <p:spPr>
          <a:xfrm>
            <a:off x="720000" y="540000"/>
            <a:ext cx="7704000" cy="4068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7">
    <p:spTree>
      <p:nvGrpSpPr>
        <p:cNvPr id="302" name="Shape 302"/>
        <p:cNvGrpSpPr/>
        <p:nvPr/>
      </p:nvGrpSpPr>
      <p:grpSpPr>
        <a:xfrm>
          <a:off x="0" y="0"/>
          <a:ext cx="0" cy="0"/>
          <a:chOff x="0" y="0"/>
          <a:chExt cx="0" cy="0"/>
        </a:xfrm>
      </p:grpSpPr>
      <p:grpSp>
        <p:nvGrpSpPr>
          <p:cNvPr id="303" name="Google Shape;303;p12"/>
          <p:cNvGrpSpPr/>
          <p:nvPr/>
        </p:nvGrpSpPr>
        <p:grpSpPr>
          <a:xfrm>
            <a:off x="-1700" y="329"/>
            <a:ext cx="9147400" cy="5142843"/>
            <a:chOff x="238125" y="854700"/>
            <a:chExt cx="7142500" cy="4015650"/>
          </a:xfrm>
        </p:grpSpPr>
        <p:sp>
          <p:nvSpPr>
            <p:cNvPr id="304" name="Google Shape;304;p1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12"/>
          <p:cNvSpPr txBox="1"/>
          <p:nvPr>
            <p:ph idx="1" type="subTitle"/>
          </p:nvPr>
        </p:nvSpPr>
        <p:spPr>
          <a:xfrm>
            <a:off x="804150" y="3222265"/>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327" name="Google Shape;327;p12"/>
          <p:cNvSpPr txBox="1"/>
          <p:nvPr>
            <p:ph idx="2" type="subTitle"/>
          </p:nvPr>
        </p:nvSpPr>
        <p:spPr>
          <a:xfrm>
            <a:off x="5833650" y="3222265"/>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328" name="Google Shape;328;p12"/>
          <p:cNvSpPr txBox="1"/>
          <p:nvPr>
            <p:ph idx="3" type="subTitle"/>
          </p:nvPr>
        </p:nvSpPr>
        <p:spPr>
          <a:xfrm>
            <a:off x="804150" y="1682815"/>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329" name="Google Shape;329;p12"/>
          <p:cNvSpPr txBox="1"/>
          <p:nvPr>
            <p:ph idx="4" type="subTitle"/>
          </p:nvPr>
        </p:nvSpPr>
        <p:spPr>
          <a:xfrm>
            <a:off x="5833650" y="1682815"/>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330" name="Google Shape;330;p12"/>
          <p:cNvSpPr txBox="1"/>
          <p:nvPr>
            <p:ph idx="5" type="subTitle"/>
          </p:nvPr>
        </p:nvSpPr>
        <p:spPr>
          <a:xfrm>
            <a:off x="3318900" y="3222265"/>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331" name="Google Shape;331;p12"/>
          <p:cNvSpPr txBox="1"/>
          <p:nvPr>
            <p:ph idx="6" type="subTitle"/>
          </p:nvPr>
        </p:nvSpPr>
        <p:spPr>
          <a:xfrm>
            <a:off x="3318900" y="1682815"/>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332" name="Google Shape;332;p12"/>
          <p:cNvSpPr txBox="1"/>
          <p:nvPr>
            <p:ph type="title"/>
          </p:nvPr>
        </p:nvSpPr>
        <p:spPr>
          <a:xfrm>
            <a:off x="720000" y="540000"/>
            <a:ext cx="7704000" cy="5727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12"/>
          <p:cNvSpPr txBox="1"/>
          <p:nvPr>
            <p:ph idx="7" type="subTitle"/>
          </p:nvPr>
        </p:nvSpPr>
        <p:spPr>
          <a:xfrm>
            <a:off x="804150" y="2098665"/>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4" name="Google Shape;334;p12"/>
          <p:cNvSpPr txBox="1"/>
          <p:nvPr>
            <p:ph idx="8" type="subTitle"/>
          </p:nvPr>
        </p:nvSpPr>
        <p:spPr>
          <a:xfrm>
            <a:off x="5833650" y="2098665"/>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5" name="Google Shape;335;p12"/>
          <p:cNvSpPr txBox="1"/>
          <p:nvPr>
            <p:ph idx="9" type="subTitle"/>
          </p:nvPr>
        </p:nvSpPr>
        <p:spPr>
          <a:xfrm>
            <a:off x="804150" y="3609140"/>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6" name="Google Shape;336;p12"/>
          <p:cNvSpPr txBox="1"/>
          <p:nvPr>
            <p:ph idx="13" type="subTitle"/>
          </p:nvPr>
        </p:nvSpPr>
        <p:spPr>
          <a:xfrm>
            <a:off x="5833650" y="3609140"/>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7" name="Google Shape;337;p12"/>
          <p:cNvSpPr txBox="1"/>
          <p:nvPr>
            <p:ph idx="14" type="subTitle"/>
          </p:nvPr>
        </p:nvSpPr>
        <p:spPr>
          <a:xfrm>
            <a:off x="3318900" y="2098665"/>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8" name="Google Shape;338;p12"/>
          <p:cNvSpPr txBox="1"/>
          <p:nvPr>
            <p:ph idx="15" type="subTitle"/>
          </p:nvPr>
        </p:nvSpPr>
        <p:spPr>
          <a:xfrm>
            <a:off x="3318900" y="3609140"/>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9" name="Shape 339"/>
        <p:cNvGrpSpPr/>
        <p:nvPr/>
      </p:nvGrpSpPr>
      <p:grpSpPr>
        <a:xfrm>
          <a:off x="0" y="0"/>
          <a:ext cx="0" cy="0"/>
          <a:chOff x="0" y="0"/>
          <a:chExt cx="0" cy="0"/>
        </a:xfrm>
      </p:grpSpPr>
      <p:grpSp>
        <p:nvGrpSpPr>
          <p:cNvPr id="340" name="Google Shape;340;p13"/>
          <p:cNvGrpSpPr/>
          <p:nvPr/>
        </p:nvGrpSpPr>
        <p:grpSpPr>
          <a:xfrm>
            <a:off x="-1700" y="329"/>
            <a:ext cx="9147400" cy="5142843"/>
            <a:chOff x="238125" y="854700"/>
            <a:chExt cx="7142500" cy="4015650"/>
          </a:xfrm>
        </p:grpSpPr>
        <p:sp>
          <p:nvSpPr>
            <p:cNvPr id="341" name="Google Shape;341;p1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13"/>
          <p:cNvSpPr txBox="1"/>
          <p:nvPr>
            <p:ph type="title"/>
          </p:nvPr>
        </p:nvSpPr>
        <p:spPr>
          <a:xfrm>
            <a:off x="1061575" y="1371025"/>
            <a:ext cx="2808000" cy="755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1" name="Google Shape;361;p13"/>
          <p:cNvSpPr txBox="1"/>
          <p:nvPr>
            <p:ph idx="1" type="body"/>
          </p:nvPr>
        </p:nvSpPr>
        <p:spPr>
          <a:xfrm>
            <a:off x="1061575" y="2618975"/>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362" name="Google Shape;362;p13"/>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363" name="Google Shape;363;p13"/>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364" name="Shape 364"/>
        <p:cNvGrpSpPr/>
        <p:nvPr/>
      </p:nvGrpSpPr>
      <p:grpSpPr>
        <a:xfrm>
          <a:off x="0" y="0"/>
          <a:ext cx="0" cy="0"/>
          <a:chOff x="0" y="0"/>
          <a:chExt cx="0" cy="0"/>
        </a:xfrm>
      </p:grpSpPr>
      <p:grpSp>
        <p:nvGrpSpPr>
          <p:cNvPr id="365" name="Google Shape;365;p14"/>
          <p:cNvGrpSpPr/>
          <p:nvPr/>
        </p:nvGrpSpPr>
        <p:grpSpPr>
          <a:xfrm>
            <a:off x="-1700" y="329"/>
            <a:ext cx="9147400" cy="5142843"/>
            <a:chOff x="238125" y="854700"/>
            <a:chExt cx="7142500" cy="4015650"/>
          </a:xfrm>
        </p:grpSpPr>
        <p:sp>
          <p:nvSpPr>
            <p:cNvPr id="366" name="Google Shape;366;p1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14"/>
          <p:cNvSpPr txBox="1"/>
          <p:nvPr>
            <p:ph idx="1" type="subTitle"/>
          </p:nvPr>
        </p:nvSpPr>
        <p:spPr>
          <a:xfrm>
            <a:off x="3983700" y="1758177"/>
            <a:ext cx="4440300" cy="97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9" name="Google Shape;389;p14"/>
          <p:cNvSpPr txBox="1"/>
          <p:nvPr>
            <p:ph type="ctrTitle"/>
          </p:nvPr>
        </p:nvSpPr>
        <p:spPr>
          <a:xfrm>
            <a:off x="5875800" y="2837502"/>
            <a:ext cx="2548200" cy="461700"/>
          </a:xfrm>
          <a:prstGeom prst="rect">
            <a:avLst/>
          </a:prstGeom>
        </p:spPr>
        <p:txBody>
          <a:bodyPr anchorCtr="0" anchor="ctr" bIns="0" lIns="0" spcFirstLastPara="1" rIns="0" wrap="square" tIns="0">
            <a:noAutofit/>
          </a:bodyPr>
          <a:lstStyle>
            <a:lvl1pPr lvl="0" rtl="0" algn="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390" name="Google Shape;390;p14"/>
          <p:cNvGrpSpPr/>
          <p:nvPr/>
        </p:nvGrpSpPr>
        <p:grpSpPr>
          <a:xfrm>
            <a:off x="7673759" y="-287513"/>
            <a:ext cx="788762" cy="861588"/>
            <a:chOff x="7673759" y="-287513"/>
            <a:chExt cx="788762" cy="861588"/>
          </a:xfrm>
        </p:grpSpPr>
        <p:grpSp>
          <p:nvGrpSpPr>
            <p:cNvPr id="391" name="Google Shape;391;p14"/>
            <p:cNvGrpSpPr/>
            <p:nvPr/>
          </p:nvGrpSpPr>
          <p:grpSpPr>
            <a:xfrm rot="350572">
              <a:off x="7712287" y="-253348"/>
              <a:ext cx="711705" cy="793257"/>
              <a:chOff x="6554696" y="509501"/>
              <a:chExt cx="711709" cy="793261"/>
            </a:xfrm>
          </p:grpSpPr>
          <p:sp>
            <p:nvSpPr>
              <p:cNvPr id="392" name="Google Shape;392;p14"/>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14"/>
            <p:cNvSpPr/>
            <p:nvPr/>
          </p:nvSpPr>
          <p:spPr>
            <a:xfrm rot="442426">
              <a:off x="8229710" y="-161880"/>
              <a:ext cx="102851" cy="551273"/>
            </a:xfrm>
            <a:prstGeom prst="roundRect">
              <a:avLst>
                <a:gd fmla="val 50000" name="adj"/>
              </a:avLst>
            </a:prstGeom>
            <a:solidFill>
              <a:schemeClr val="lt2">
                <a:alpha val="47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5" name="Shape 395"/>
        <p:cNvGrpSpPr/>
        <p:nvPr/>
      </p:nvGrpSpPr>
      <p:grpSpPr>
        <a:xfrm>
          <a:off x="0" y="0"/>
          <a:ext cx="0" cy="0"/>
          <a:chOff x="0" y="0"/>
          <a:chExt cx="0" cy="0"/>
        </a:xfrm>
      </p:grpSpPr>
      <p:grpSp>
        <p:nvGrpSpPr>
          <p:cNvPr id="396" name="Google Shape;396;p15"/>
          <p:cNvGrpSpPr/>
          <p:nvPr/>
        </p:nvGrpSpPr>
        <p:grpSpPr>
          <a:xfrm>
            <a:off x="-1700" y="329"/>
            <a:ext cx="9147400" cy="5142843"/>
            <a:chOff x="238125" y="854700"/>
            <a:chExt cx="7142500" cy="4015650"/>
          </a:xfrm>
        </p:grpSpPr>
        <p:sp>
          <p:nvSpPr>
            <p:cNvPr id="397" name="Google Shape;397;p1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6" name="Google Shape;416;p15"/>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417" name="Google Shape;417;p15"/>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txBox="1"/>
          <p:nvPr>
            <p:ph type="title"/>
          </p:nvPr>
        </p:nvSpPr>
        <p:spPr>
          <a:xfrm>
            <a:off x="720000" y="1484450"/>
            <a:ext cx="3519300" cy="1679700"/>
          </a:xfrm>
          <a:prstGeom prst="rect">
            <a:avLst/>
          </a:prstGeom>
        </p:spPr>
        <p:txBody>
          <a:bodyPr anchorCtr="0" anchor="ctr" bIns="0" lIns="0" spcFirstLastPara="1" rIns="0" wrap="square" tIns="0">
            <a:noAutofit/>
          </a:bodyPr>
          <a:lstStyle>
            <a:lvl1pPr lvl="0">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9" name="Google Shape;419;p15"/>
          <p:cNvSpPr txBox="1"/>
          <p:nvPr>
            <p:ph idx="1" type="subTitle"/>
          </p:nvPr>
        </p:nvSpPr>
        <p:spPr>
          <a:xfrm rot="684086">
            <a:off x="5795182" y="1704721"/>
            <a:ext cx="1878775" cy="1788169"/>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420" name="Shape 420"/>
        <p:cNvGrpSpPr/>
        <p:nvPr/>
      </p:nvGrpSpPr>
      <p:grpSpPr>
        <a:xfrm>
          <a:off x="0" y="0"/>
          <a:ext cx="0" cy="0"/>
          <a:chOff x="0" y="0"/>
          <a:chExt cx="0" cy="0"/>
        </a:xfrm>
      </p:grpSpPr>
      <p:grpSp>
        <p:nvGrpSpPr>
          <p:cNvPr id="421" name="Google Shape;421;p16"/>
          <p:cNvGrpSpPr/>
          <p:nvPr/>
        </p:nvGrpSpPr>
        <p:grpSpPr>
          <a:xfrm>
            <a:off x="-174525" y="-22399"/>
            <a:ext cx="9487164" cy="5193049"/>
            <a:chOff x="-174525" y="-22399"/>
            <a:chExt cx="9487164" cy="5193049"/>
          </a:xfrm>
        </p:grpSpPr>
        <p:sp>
          <p:nvSpPr>
            <p:cNvPr id="422" name="Google Shape;422;p16"/>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1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424" name="Google Shape;424;p16"/>
            <p:cNvGrpSpPr/>
            <p:nvPr/>
          </p:nvGrpSpPr>
          <p:grpSpPr>
            <a:xfrm>
              <a:off x="263005" y="845117"/>
              <a:ext cx="3790149" cy="3960313"/>
              <a:chOff x="263005" y="845117"/>
              <a:chExt cx="3790149" cy="3960313"/>
            </a:xfrm>
          </p:grpSpPr>
          <p:sp>
            <p:nvSpPr>
              <p:cNvPr id="425" name="Google Shape;425;p1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16"/>
            <p:cNvGrpSpPr/>
            <p:nvPr/>
          </p:nvGrpSpPr>
          <p:grpSpPr>
            <a:xfrm>
              <a:off x="5055305" y="845117"/>
              <a:ext cx="3790149" cy="3960313"/>
              <a:chOff x="263005" y="845117"/>
              <a:chExt cx="3790149" cy="3960313"/>
            </a:xfrm>
          </p:grpSpPr>
          <p:sp>
            <p:nvSpPr>
              <p:cNvPr id="441" name="Google Shape;441;p1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6" name="Google Shape;456;p16"/>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457" name="Google Shape;457;p16"/>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58" name="Google Shape;458;p16"/>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59" name="Google Shape;459;p16"/>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60" name="Google Shape;460;p16"/>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61" name="Google Shape;461;p1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462" name="Google Shape;462;p16"/>
          <p:cNvSpPr txBox="1"/>
          <p:nvPr>
            <p:ph idx="1" type="subTitle"/>
          </p:nvPr>
        </p:nvSpPr>
        <p:spPr>
          <a:xfrm>
            <a:off x="906900" y="3567725"/>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3" name="Google Shape;463;p16"/>
          <p:cNvSpPr txBox="1"/>
          <p:nvPr>
            <p:ph idx="2" type="subTitle"/>
          </p:nvPr>
        </p:nvSpPr>
        <p:spPr>
          <a:xfrm>
            <a:off x="5703900" y="3567725"/>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4" name="Google Shape;464;p16"/>
          <p:cNvSpPr txBox="1"/>
          <p:nvPr>
            <p:ph idx="3" type="subTitle"/>
          </p:nvPr>
        </p:nvSpPr>
        <p:spPr>
          <a:xfrm>
            <a:off x="906900" y="2028275"/>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5" name="Google Shape;465;p16"/>
          <p:cNvSpPr txBox="1"/>
          <p:nvPr>
            <p:ph idx="4" type="subTitle"/>
          </p:nvPr>
        </p:nvSpPr>
        <p:spPr>
          <a:xfrm>
            <a:off x="5427475" y="1810450"/>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6" name="Google Shape;466;p16"/>
          <p:cNvSpPr txBox="1"/>
          <p:nvPr>
            <p:ph idx="5" type="subTitle"/>
          </p:nvPr>
        </p:nvSpPr>
        <p:spPr>
          <a:xfrm>
            <a:off x="906900" y="2520325"/>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7" name="Google Shape;467;p16"/>
          <p:cNvSpPr txBox="1"/>
          <p:nvPr>
            <p:ph idx="6" type="subTitle"/>
          </p:nvPr>
        </p:nvSpPr>
        <p:spPr>
          <a:xfrm>
            <a:off x="5703900" y="2520325"/>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8" name="Google Shape;468;p16"/>
          <p:cNvSpPr txBox="1"/>
          <p:nvPr>
            <p:ph idx="7" type="subTitle"/>
          </p:nvPr>
        </p:nvSpPr>
        <p:spPr>
          <a:xfrm>
            <a:off x="906900" y="4030800"/>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9" name="Google Shape;469;p16"/>
          <p:cNvSpPr txBox="1"/>
          <p:nvPr>
            <p:ph idx="8" type="subTitle"/>
          </p:nvPr>
        </p:nvSpPr>
        <p:spPr>
          <a:xfrm>
            <a:off x="5703900" y="4030800"/>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0" name="Google Shape;470;p16"/>
          <p:cNvSpPr txBox="1"/>
          <p:nvPr>
            <p:ph type="title"/>
          </p:nvPr>
        </p:nvSpPr>
        <p:spPr>
          <a:xfrm>
            <a:off x="720000" y="540000"/>
            <a:ext cx="3330000" cy="99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1" name="Shape 471"/>
        <p:cNvGrpSpPr/>
        <p:nvPr/>
      </p:nvGrpSpPr>
      <p:grpSpPr>
        <a:xfrm>
          <a:off x="0" y="0"/>
          <a:ext cx="0" cy="0"/>
          <a:chOff x="0" y="0"/>
          <a:chExt cx="0" cy="0"/>
        </a:xfrm>
      </p:grpSpPr>
      <p:grpSp>
        <p:nvGrpSpPr>
          <p:cNvPr id="472" name="Google Shape;472;p17"/>
          <p:cNvGrpSpPr/>
          <p:nvPr/>
        </p:nvGrpSpPr>
        <p:grpSpPr>
          <a:xfrm>
            <a:off x="-1700" y="329"/>
            <a:ext cx="9147400" cy="5142843"/>
            <a:chOff x="238125" y="854700"/>
            <a:chExt cx="7142500" cy="4015650"/>
          </a:xfrm>
        </p:grpSpPr>
        <p:sp>
          <p:nvSpPr>
            <p:cNvPr id="473" name="Google Shape;473;p1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17"/>
          <p:cNvSpPr txBox="1"/>
          <p:nvPr>
            <p:ph idx="1" type="subTitle"/>
          </p:nvPr>
        </p:nvSpPr>
        <p:spPr>
          <a:xfrm>
            <a:off x="3117150" y="3648238"/>
            <a:ext cx="2909700" cy="90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6" name="Google Shape;496;p17"/>
          <p:cNvSpPr txBox="1"/>
          <p:nvPr>
            <p:ph type="title"/>
          </p:nvPr>
        </p:nvSpPr>
        <p:spPr>
          <a:xfrm>
            <a:off x="1918650" y="1613838"/>
            <a:ext cx="5306700" cy="1482300"/>
          </a:xfrm>
          <a:prstGeom prst="rect">
            <a:avLst/>
          </a:prstGeom>
        </p:spPr>
        <p:txBody>
          <a:bodyPr anchorCtr="0" anchor="ctr" bIns="0" lIns="0" spcFirstLastPara="1" rIns="0" wrap="square" tIns="0">
            <a:noAutofit/>
          </a:bodyPr>
          <a:lstStyle>
            <a:lvl1pPr lvl="0" rtl="0" algn="ctr">
              <a:lnSpc>
                <a:spcPct val="90000"/>
              </a:lnSpc>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7" name="Google Shape;497;p17"/>
          <p:cNvSpPr txBox="1"/>
          <p:nvPr>
            <p:ph hasCustomPrompt="1" idx="2" type="title"/>
          </p:nvPr>
        </p:nvSpPr>
        <p:spPr>
          <a:xfrm>
            <a:off x="3843750" y="591063"/>
            <a:ext cx="1456500" cy="6756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498" name="Google Shape;498;p17"/>
          <p:cNvGrpSpPr/>
          <p:nvPr/>
        </p:nvGrpSpPr>
        <p:grpSpPr>
          <a:xfrm flipH="1" rot="-697126">
            <a:off x="569287" y="-351303"/>
            <a:ext cx="1305393" cy="1346461"/>
            <a:chOff x="1492000" y="427450"/>
            <a:chExt cx="1188000" cy="1225375"/>
          </a:xfrm>
        </p:grpSpPr>
        <p:sp>
          <p:nvSpPr>
            <p:cNvPr id="499" name="Google Shape;499;p17"/>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7"/>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7"/>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7"/>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7"/>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
    <p:spTree>
      <p:nvGrpSpPr>
        <p:cNvPr id="510" name="Shape 510"/>
        <p:cNvGrpSpPr/>
        <p:nvPr/>
      </p:nvGrpSpPr>
      <p:grpSpPr>
        <a:xfrm>
          <a:off x="0" y="0"/>
          <a:ext cx="0" cy="0"/>
          <a:chOff x="0" y="0"/>
          <a:chExt cx="0" cy="0"/>
        </a:xfrm>
      </p:grpSpPr>
      <p:grpSp>
        <p:nvGrpSpPr>
          <p:cNvPr id="511" name="Google Shape;511;p18"/>
          <p:cNvGrpSpPr/>
          <p:nvPr/>
        </p:nvGrpSpPr>
        <p:grpSpPr>
          <a:xfrm>
            <a:off x="-1700" y="329"/>
            <a:ext cx="9147400" cy="5142843"/>
            <a:chOff x="238125" y="854700"/>
            <a:chExt cx="7142500" cy="4015650"/>
          </a:xfrm>
        </p:grpSpPr>
        <p:sp>
          <p:nvSpPr>
            <p:cNvPr id="512" name="Google Shape;512;p1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18"/>
          <p:cNvSpPr txBox="1"/>
          <p:nvPr>
            <p:ph idx="1" type="subTitle"/>
          </p:nvPr>
        </p:nvSpPr>
        <p:spPr>
          <a:xfrm>
            <a:off x="890100" y="1760244"/>
            <a:ext cx="7533900" cy="277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Char char="●"/>
              <a:defRPr sz="16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532" name="Google Shape;532;p18"/>
          <p:cNvSpPr txBox="1"/>
          <p:nvPr>
            <p:ph type="title"/>
          </p:nvPr>
        </p:nvSpPr>
        <p:spPr>
          <a:xfrm>
            <a:off x="4572000" y="540000"/>
            <a:ext cx="3852000" cy="10371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3" name="Shape 533"/>
        <p:cNvGrpSpPr/>
        <p:nvPr/>
      </p:nvGrpSpPr>
      <p:grpSpPr>
        <a:xfrm>
          <a:off x="0" y="0"/>
          <a:ext cx="0" cy="0"/>
          <a:chOff x="0" y="0"/>
          <a:chExt cx="0" cy="0"/>
        </a:xfrm>
      </p:grpSpPr>
      <p:grpSp>
        <p:nvGrpSpPr>
          <p:cNvPr id="534" name="Google Shape;534;p19"/>
          <p:cNvGrpSpPr/>
          <p:nvPr/>
        </p:nvGrpSpPr>
        <p:grpSpPr>
          <a:xfrm>
            <a:off x="-1700" y="329"/>
            <a:ext cx="9147400" cy="5142843"/>
            <a:chOff x="238125" y="854700"/>
            <a:chExt cx="7142500" cy="4015650"/>
          </a:xfrm>
        </p:grpSpPr>
        <p:sp>
          <p:nvSpPr>
            <p:cNvPr id="535" name="Google Shape;535;p1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19"/>
          <p:cNvSpPr txBox="1"/>
          <p:nvPr>
            <p:ph type="title"/>
          </p:nvPr>
        </p:nvSpPr>
        <p:spPr>
          <a:xfrm>
            <a:off x="720000" y="540000"/>
            <a:ext cx="4824600" cy="9936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p:cSld name="CUSTOM_11">
    <p:spTree>
      <p:nvGrpSpPr>
        <p:cNvPr id="558" name="Shape 558"/>
        <p:cNvGrpSpPr/>
        <p:nvPr/>
      </p:nvGrpSpPr>
      <p:grpSpPr>
        <a:xfrm>
          <a:off x="0" y="0"/>
          <a:ext cx="0" cy="0"/>
          <a:chOff x="0" y="0"/>
          <a:chExt cx="0" cy="0"/>
        </a:xfrm>
      </p:grpSpPr>
      <p:sp>
        <p:nvSpPr>
          <p:cNvPr id="559" name="Google Shape;559;p20"/>
          <p:cNvSpPr txBox="1"/>
          <p:nvPr>
            <p:ph type="title"/>
          </p:nvPr>
        </p:nvSpPr>
        <p:spPr>
          <a:xfrm>
            <a:off x="4572000" y="540000"/>
            <a:ext cx="3852000" cy="488700"/>
          </a:xfrm>
          <a:prstGeom prst="rect">
            <a:avLst/>
          </a:prstGeom>
        </p:spPr>
        <p:txBody>
          <a:bodyPr anchorCtr="0" anchor="t" bIns="0" lIns="0" spcFirstLastPara="1" rIns="0" wrap="square" tIns="0">
            <a:noAutofit/>
          </a:bodyPr>
          <a:lstStyle>
            <a:lvl1pPr lvl="0" rtl="0" algn="r">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560" name="Google Shape;560;p20"/>
          <p:cNvGrpSpPr/>
          <p:nvPr/>
        </p:nvGrpSpPr>
        <p:grpSpPr>
          <a:xfrm>
            <a:off x="-1700" y="329"/>
            <a:ext cx="9147400" cy="5142843"/>
            <a:chOff x="238125" y="854700"/>
            <a:chExt cx="7142500" cy="4015650"/>
          </a:xfrm>
        </p:grpSpPr>
        <p:sp>
          <p:nvSpPr>
            <p:cNvPr id="561" name="Google Shape;561;p2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3"/>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3" name="Shape 583"/>
        <p:cNvGrpSpPr/>
        <p:nvPr/>
      </p:nvGrpSpPr>
      <p:grpSpPr>
        <a:xfrm>
          <a:off x="0" y="0"/>
          <a:ext cx="0" cy="0"/>
          <a:chOff x="0" y="0"/>
          <a:chExt cx="0" cy="0"/>
        </a:xfrm>
      </p:grpSpPr>
      <p:grpSp>
        <p:nvGrpSpPr>
          <p:cNvPr id="584" name="Google Shape;584;p21"/>
          <p:cNvGrpSpPr/>
          <p:nvPr/>
        </p:nvGrpSpPr>
        <p:grpSpPr>
          <a:xfrm>
            <a:off x="-1700" y="329"/>
            <a:ext cx="9147400" cy="5142843"/>
            <a:chOff x="238125" y="854700"/>
            <a:chExt cx="7142500" cy="4015650"/>
          </a:xfrm>
        </p:grpSpPr>
        <p:sp>
          <p:nvSpPr>
            <p:cNvPr id="585" name="Google Shape;585;p2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4" name="Google Shape;604;p21"/>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605" name="Google Shape;605;p21"/>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txBox="1"/>
          <p:nvPr>
            <p:ph hasCustomPrompt="1" type="title"/>
          </p:nvPr>
        </p:nvSpPr>
        <p:spPr>
          <a:xfrm>
            <a:off x="1768200" y="1629238"/>
            <a:ext cx="5607600" cy="1361100"/>
          </a:xfrm>
          <a:prstGeom prst="rect">
            <a:avLst/>
          </a:prstGeom>
        </p:spPr>
        <p:txBody>
          <a:bodyPr anchorCtr="0" anchor="ctr" bIns="0" lIns="0" spcFirstLastPara="1" rIns="0" wrap="square" tIns="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07" name="Google Shape;607;p21"/>
          <p:cNvSpPr txBox="1"/>
          <p:nvPr>
            <p:ph idx="1" type="body"/>
          </p:nvPr>
        </p:nvSpPr>
        <p:spPr>
          <a:xfrm>
            <a:off x="2710050" y="2850942"/>
            <a:ext cx="3723900" cy="663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1600"/>
              </a:spcBef>
              <a:spcAft>
                <a:spcPts val="0"/>
              </a:spcAft>
              <a:buSzPts val="1600"/>
              <a:buChar char="○"/>
              <a:defRPr/>
            </a:lvl2pPr>
            <a:lvl3pPr indent="-330200" lvl="2" marL="1371600" algn="ctr">
              <a:spcBef>
                <a:spcPts val="1600"/>
              </a:spcBef>
              <a:spcAft>
                <a:spcPts val="0"/>
              </a:spcAft>
              <a:buSzPts val="1600"/>
              <a:buChar char="■"/>
              <a:defRPr/>
            </a:lvl3pPr>
            <a:lvl4pPr indent="-330200" lvl="3" marL="1828800" algn="ctr">
              <a:spcBef>
                <a:spcPts val="1600"/>
              </a:spcBef>
              <a:spcAft>
                <a:spcPts val="0"/>
              </a:spcAft>
              <a:buSzPts val="1600"/>
              <a:buChar char="●"/>
              <a:defRPr/>
            </a:lvl4pPr>
            <a:lvl5pPr indent="-330200" lvl="4" marL="2286000" algn="ctr">
              <a:spcBef>
                <a:spcPts val="1600"/>
              </a:spcBef>
              <a:spcAft>
                <a:spcPts val="0"/>
              </a:spcAft>
              <a:buSzPts val="1600"/>
              <a:buChar char="○"/>
              <a:defRPr/>
            </a:lvl5pPr>
            <a:lvl6pPr indent="-330200" lvl="5" marL="2743200" algn="ctr">
              <a:spcBef>
                <a:spcPts val="1600"/>
              </a:spcBef>
              <a:spcAft>
                <a:spcPts val="0"/>
              </a:spcAft>
              <a:buSzPts val="1600"/>
              <a:buChar char="■"/>
              <a:defRPr/>
            </a:lvl6pPr>
            <a:lvl7pPr indent="-330200" lvl="6" marL="3200400" algn="ctr">
              <a:spcBef>
                <a:spcPts val="1600"/>
              </a:spcBef>
              <a:spcAft>
                <a:spcPts val="0"/>
              </a:spcAft>
              <a:buSzPts val="1600"/>
              <a:buChar char="●"/>
              <a:defRPr/>
            </a:lvl7pPr>
            <a:lvl8pPr indent="-330200" lvl="7" marL="3657600" algn="ctr">
              <a:spcBef>
                <a:spcPts val="1600"/>
              </a:spcBef>
              <a:spcAft>
                <a:spcPts val="0"/>
              </a:spcAft>
              <a:buSzPts val="1600"/>
              <a:buChar char="○"/>
              <a:defRPr/>
            </a:lvl8pPr>
            <a:lvl9pPr indent="-330200" lvl="8" marL="4114800" algn="ctr">
              <a:spcBef>
                <a:spcPts val="1600"/>
              </a:spcBef>
              <a:spcAft>
                <a:spcPts val="1600"/>
              </a:spcAft>
              <a:buSzPts val="16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8">
    <p:spTree>
      <p:nvGrpSpPr>
        <p:cNvPr id="608" name="Shape 608"/>
        <p:cNvGrpSpPr/>
        <p:nvPr/>
      </p:nvGrpSpPr>
      <p:grpSpPr>
        <a:xfrm>
          <a:off x="0" y="0"/>
          <a:ext cx="0" cy="0"/>
          <a:chOff x="0" y="0"/>
          <a:chExt cx="0" cy="0"/>
        </a:xfrm>
      </p:grpSpPr>
      <p:grpSp>
        <p:nvGrpSpPr>
          <p:cNvPr id="609" name="Google Shape;609;p22"/>
          <p:cNvGrpSpPr/>
          <p:nvPr/>
        </p:nvGrpSpPr>
        <p:grpSpPr>
          <a:xfrm>
            <a:off x="-174525" y="-22399"/>
            <a:ext cx="9487164" cy="5193049"/>
            <a:chOff x="-174525" y="-22399"/>
            <a:chExt cx="9487164" cy="5193049"/>
          </a:xfrm>
        </p:grpSpPr>
        <p:sp>
          <p:nvSpPr>
            <p:cNvPr id="610" name="Google Shape;610;p22"/>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 name="Google Shape;611;p22"/>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612" name="Google Shape;612;p22"/>
            <p:cNvGrpSpPr/>
            <p:nvPr/>
          </p:nvGrpSpPr>
          <p:grpSpPr>
            <a:xfrm>
              <a:off x="263005" y="845117"/>
              <a:ext cx="3790149" cy="3960313"/>
              <a:chOff x="263005" y="845117"/>
              <a:chExt cx="3790149" cy="3960313"/>
            </a:xfrm>
          </p:grpSpPr>
          <p:sp>
            <p:nvSpPr>
              <p:cNvPr id="613" name="Google Shape;613;p22"/>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22"/>
            <p:cNvGrpSpPr/>
            <p:nvPr/>
          </p:nvGrpSpPr>
          <p:grpSpPr>
            <a:xfrm>
              <a:off x="5055305" y="845117"/>
              <a:ext cx="3790149" cy="3960313"/>
              <a:chOff x="263005" y="845117"/>
              <a:chExt cx="3790149" cy="3960313"/>
            </a:xfrm>
          </p:grpSpPr>
          <p:sp>
            <p:nvSpPr>
              <p:cNvPr id="629" name="Google Shape;629;p22"/>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2"/>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2"/>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2"/>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2"/>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2"/>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4" name="Google Shape;644;p22"/>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645" name="Google Shape;645;p22"/>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46" name="Google Shape;646;p22"/>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47" name="Google Shape;647;p22"/>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48" name="Google Shape;648;p22"/>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49" name="Google Shape;649;p22"/>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650" name="Google Shape;650;p22"/>
          <p:cNvSpPr txBox="1"/>
          <p:nvPr>
            <p:ph hasCustomPrompt="1" type="title"/>
          </p:nvPr>
        </p:nvSpPr>
        <p:spPr>
          <a:xfrm>
            <a:off x="720000" y="1143700"/>
            <a:ext cx="3330000" cy="7959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51" name="Google Shape;651;p22"/>
          <p:cNvSpPr txBox="1"/>
          <p:nvPr>
            <p:ph hasCustomPrompt="1" idx="2" type="title"/>
          </p:nvPr>
        </p:nvSpPr>
        <p:spPr>
          <a:xfrm>
            <a:off x="720000" y="2946225"/>
            <a:ext cx="3330000" cy="7959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52" name="Google Shape;652;p22"/>
          <p:cNvSpPr txBox="1"/>
          <p:nvPr>
            <p:ph hasCustomPrompt="1" idx="3" type="title"/>
          </p:nvPr>
        </p:nvSpPr>
        <p:spPr>
          <a:xfrm>
            <a:off x="5094000" y="2946225"/>
            <a:ext cx="3330000" cy="7959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53" name="Google Shape;653;p22"/>
          <p:cNvSpPr txBox="1"/>
          <p:nvPr>
            <p:ph idx="1" type="subTitle"/>
          </p:nvPr>
        </p:nvSpPr>
        <p:spPr>
          <a:xfrm>
            <a:off x="720000" y="1939588"/>
            <a:ext cx="2939400" cy="41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54" name="Google Shape;654;p22"/>
          <p:cNvSpPr txBox="1"/>
          <p:nvPr>
            <p:ph idx="4" type="subTitle"/>
          </p:nvPr>
        </p:nvSpPr>
        <p:spPr>
          <a:xfrm>
            <a:off x="720000" y="3742100"/>
            <a:ext cx="2939400" cy="41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55" name="Google Shape;655;p22"/>
          <p:cNvSpPr txBox="1"/>
          <p:nvPr>
            <p:ph idx="5" type="subTitle"/>
          </p:nvPr>
        </p:nvSpPr>
        <p:spPr>
          <a:xfrm>
            <a:off x="5291700" y="3742125"/>
            <a:ext cx="3132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9">
    <p:spTree>
      <p:nvGrpSpPr>
        <p:cNvPr id="656" name="Shape 656"/>
        <p:cNvGrpSpPr/>
        <p:nvPr/>
      </p:nvGrpSpPr>
      <p:grpSpPr>
        <a:xfrm>
          <a:off x="0" y="0"/>
          <a:ext cx="0" cy="0"/>
          <a:chOff x="0" y="0"/>
          <a:chExt cx="0" cy="0"/>
        </a:xfrm>
      </p:grpSpPr>
      <p:grpSp>
        <p:nvGrpSpPr>
          <p:cNvPr id="657" name="Google Shape;657;p23"/>
          <p:cNvGrpSpPr/>
          <p:nvPr/>
        </p:nvGrpSpPr>
        <p:grpSpPr>
          <a:xfrm>
            <a:off x="-174525" y="-22399"/>
            <a:ext cx="9487164" cy="5193049"/>
            <a:chOff x="-174525" y="-22399"/>
            <a:chExt cx="9487164" cy="5193049"/>
          </a:xfrm>
        </p:grpSpPr>
        <p:sp>
          <p:nvSpPr>
            <p:cNvPr id="658" name="Google Shape;658;p23"/>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 name="Google Shape;659;p23"/>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660" name="Google Shape;660;p23"/>
            <p:cNvGrpSpPr/>
            <p:nvPr/>
          </p:nvGrpSpPr>
          <p:grpSpPr>
            <a:xfrm>
              <a:off x="263005" y="845117"/>
              <a:ext cx="3790149" cy="3960313"/>
              <a:chOff x="263005" y="845117"/>
              <a:chExt cx="3790149" cy="3960313"/>
            </a:xfrm>
          </p:grpSpPr>
          <p:sp>
            <p:nvSpPr>
              <p:cNvPr id="661" name="Google Shape;661;p23"/>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3"/>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23"/>
            <p:cNvGrpSpPr/>
            <p:nvPr/>
          </p:nvGrpSpPr>
          <p:grpSpPr>
            <a:xfrm>
              <a:off x="5055305" y="845117"/>
              <a:ext cx="3790149" cy="3960313"/>
              <a:chOff x="263005" y="845117"/>
              <a:chExt cx="3790149" cy="3960313"/>
            </a:xfrm>
          </p:grpSpPr>
          <p:sp>
            <p:nvSpPr>
              <p:cNvPr id="677" name="Google Shape;677;p23"/>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3"/>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2" name="Google Shape;692;p23"/>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693" name="Google Shape;693;p23"/>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94" name="Google Shape;694;p23"/>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95" name="Google Shape;695;p23"/>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96" name="Google Shape;696;p23"/>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97" name="Google Shape;697;p23"/>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698" name="Google Shape;698;p23"/>
          <p:cNvSpPr txBox="1"/>
          <p:nvPr>
            <p:ph idx="1" type="subTitle"/>
          </p:nvPr>
        </p:nvSpPr>
        <p:spPr>
          <a:xfrm>
            <a:off x="720000" y="2633338"/>
            <a:ext cx="2073600" cy="15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99" name="Google Shape;699;p23"/>
          <p:cNvSpPr txBox="1"/>
          <p:nvPr>
            <p:ph type="title"/>
          </p:nvPr>
        </p:nvSpPr>
        <p:spPr>
          <a:xfrm>
            <a:off x="720000" y="1452200"/>
            <a:ext cx="1621200" cy="993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700" name="Shape 700"/>
        <p:cNvGrpSpPr/>
        <p:nvPr/>
      </p:nvGrpSpPr>
      <p:grpSpPr>
        <a:xfrm>
          <a:off x="0" y="0"/>
          <a:ext cx="0" cy="0"/>
          <a:chOff x="0" y="0"/>
          <a:chExt cx="0" cy="0"/>
        </a:xfrm>
      </p:grpSpPr>
      <p:grpSp>
        <p:nvGrpSpPr>
          <p:cNvPr id="701" name="Google Shape;701;p24"/>
          <p:cNvGrpSpPr/>
          <p:nvPr/>
        </p:nvGrpSpPr>
        <p:grpSpPr>
          <a:xfrm>
            <a:off x="-1700" y="329"/>
            <a:ext cx="9147400" cy="5142843"/>
            <a:chOff x="238125" y="854700"/>
            <a:chExt cx="7142500" cy="4015650"/>
          </a:xfrm>
        </p:grpSpPr>
        <p:sp>
          <p:nvSpPr>
            <p:cNvPr id="702" name="Google Shape;702;p2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1" name="Google Shape;721;p24"/>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722" name="Google Shape;722;p24"/>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txBox="1"/>
          <p:nvPr>
            <p:ph type="ctrTitle"/>
          </p:nvPr>
        </p:nvSpPr>
        <p:spPr>
          <a:xfrm>
            <a:off x="2351875" y="540000"/>
            <a:ext cx="4440300" cy="929100"/>
          </a:xfrm>
          <a:prstGeom prst="rect">
            <a:avLst/>
          </a:prstGeom>
        </p:spPr>
        <p:txBody>
          <a:bodyPr anchorCtr="0" anchor="ctr" bIns="0" lIns="0" spcFirstLastPara="1" rIns="0" wrap="square" tIns="0">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4" name="Google Shape;724;p24"/>
          <p:cNvSpPr txBox="1"/>
          <p:nvPr/>
        </p:nvSpPr>
        <p:spPr>
          <a:xfrm>
            <a:off x="2422213" y="3744575"/>
            <a:ext cx="4299600" cy="633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dk2"/>
                </a:solidFill>
                <a:latin typeface="Muli"/>
                <a:ea typeface="Muli"/>
                <a:cs typeface="Muli"/>
                <a:sym typeface="Muli"/>
              </a:rPr>
              <a:t>CREDITS: This presentation template was created by </a:t>
            </a:r>
            <a:r>
              <a:rPr lang="en" sz="1200">
                <a:solidFill>
                  <a:schemeClr val="dk2"/>
                </a:solidFill>
                <a:uFill>
                  <a:noFill/>
                </a:uFill>
                <a:latin typeface="Muli"/>
                <a:ea typeface="Muli"/>
                <a:cs typeface="Muli"/>
                <a:sym typeface="Muli"/>
                <a:hlinkClick r:id="rId2">
                  <a:extLst>
                    <a:ext uri="{A12FA001-AC4F-418D-AE19-62706E023703}">
                      <ahyp:hlinkClr val="tx"/>
                    </a:ext>
                  </a:extLst>
                </a:hlinkClick>
              </a:rPr>
              <a:t>Slidesgo</a:t>
            </a:r>
            <a:r>
              <a:rPr lang="en" sz="1200">
                <a:solidFill>
                  <a:schemeClr val="dk2"/>
                </a:solidFill>
                <a:latin typeface="Muli"/>
                <a:ea typeface="Muli"/>
                <a:cs typeface="Muli"/>
                <a:sym typeface="Muli"/>
              </a:rPr>
              <a:t>, including icons by </a:t>
            </a:r>
            <a:r>
              <a:rPr lang="en" sz="1200">
                <a:solidFill>
                  <a:schemeClr val="dk2"/>
                </a:solidFill>
                <a:uFill>
                  <a:noFill/>
                </a:uFill>
                <a:latin typeface="Muli"/>
                <a:ea typeface="Muli"/>
                <a:cs typeface="Muli"/>
                <a:sym typeface="Muli"/>
                <a:hlinkClick r:id="rId3">
                  <a:extLst>
                    <a:ext uri="{A12FA001-AC4F-418D-AE19-62706E023703}">
                      <ahyp:hlinkClr val="tx"/>
                    </a:ext>
                  </a:extLst>
                </a:hlinkClick>
              </a:rPr>
              <a:t>Flaticon</a:t>
            </a:r>
            <a:r>
              <a:rPr lang="en" sz="1200">
                <a:solidFill>
                  <a:schemeClr val="dk2"/>
                </a:solidFill>
                <a:latin typeface="Muli"/>
                <a:ea typeface="Muli"/>
                <a:cs typeface="Muli"/>
                <a:sym typeface="Muli"/>
              </a:rPr>
              <a:t>, and infographics &amp; images by </a:t>
            </a:r>
            <a:r>
              <a:rPr lang="en" sz="1200">
                <a:solidFill>
                  <a:schemeClr val="dk2"/>
                </a:solidFill>
                <a:uFill>
                  <a:noFill/>
                </a:uFill>
                <a:latin typeface="Muli"/>
                <a:ea typeface="Muli"/>
                <a:cs typeface="Muli"/>
                <a:sym typeface="Muli"/>
                <a:hlinkClick r:id="rId4">
                  <a:extLst>
                    <a:ext uri="{A12FA001-AC4F-418D-AE19-62706E023703}">
                      <ahyp:hlinkClr val="tx"/>
                    </a:ext>
                  </a:extLst>
                </a:hlinkClick>
              </a:rPr>
              <a:t>Freepik</a:t>
            </a:r>
            <a:r>
              <a:rPr lang="en" sz="1200">
                <a:solidFill>
                  <a:schemeClr val="dk2"/>
                </a:solidFill>
                <a:latin typeface="Muli"/>
                <a:ea typeface="Muli"/>
                <a:cs typeface="Muli"/>
                <a:sym typeface="Muli"/>
              </a:rPr>
              <a:t>. </a:t>
            </a:r>
            <a:endParaRPr sz="1200">
              <a:solidFill>
                <a:schemeClr val="dk2"/>
              </a:solidFill>
              <a:latin typeface="Muli"/>
              <a:ea typeface="Muli"/>
              <a:cs typeface="Muli"/>
              <a:sym typeface="Muli"/>
            </a:endParaRPr>
          </a:p>
        </p:txBody>
      </p:sp>
      <p:sp>
        <p:nvSpPr>
          <p:cNvPr id="725" name="Google Shape;725;p24"/>
          <p:cNvSpPr txBox="1"/>
          <p:nvPr>
            <p:ph idx="1" type="subTitle"/>
          </p:nvPr>
        </p:nvSpPr>
        <p:spPr>
          <a:xfrm>
            <a:off x="2955600" y="2001450"/>
            <a:ext cx="3232800" cy="17784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2800"/>
              <a:buNone/>
              <a:defRPr>
                <a:latin typeface="Merriweather"/>
                <a:ea typeface="Merriweather"/>
                <a:cs typeface="Merriweather"/>
                <a:sym typeface="Merriweather"/>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726" name="Google Shape;726;p24"/>
          <p:cNvGrpSpPr/>
          <p:nvPr/>
        </p:nvGrpSpPr>
        <p:grpSpPr>
          <a:xfrm rot="697126">
            <a:off x="8218474" y="-369190"/>
            <a:ext cx="1305393" cy="1346461"/>
            <a:chOff x="1492000" y="427450"/>
            <a:chExt cx="1188000" cy="1225375"/>
          </a:xfrm>
        </p:grpSpPr>
        <p:sp>
          <p:nvSpPr>
            <p:cNvPr id="727" name="Google Shape;727;p24"/>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9_1">
    <p:spTree>
      <p:nvGrpSpPr>
        <p:cNvPr id="738" name="Shape 738"/>
        <p:cNvGrpSpPr/>
        <p:nvPr/>
      </p:nvGrpSpPr>
      <p:grpSpPr>
        <a:xfrm>
          <a:off x="0" y="0"/>
          <a:ext cx="0" cy="0"/>
          <a:chOff x="0" y="0"/>
          <a:chExt cx="0" cy="0"/>
        </a:xfrm>
      </p:grpSpPr>
      <p:grpSp>
        <p:nvGrpSpPr>
          <p:cNvPr id="739" name="Google Shape;739;p25"/>
          <p:cNvGrpSpPr/>
          <p:nvPr/>
        </p:nvGrpSpPr>
        <p:grpSpPr>
          <a:xfrm>
            <a:off x="-174525" y="-22399"/>
            <a:ext cx="9487164" cy="5193049"/>
            <a:chOff x="-174525" y="-22399"/>
            <a:chExt cx="9487164" cy="5193049"/>
          </a:xfrm>
        </p:grpSpPr>
        <p:sp>
          <p:nvSpPr>
            <p:cNvPr id="740" name="Google Shape;740;p25"/>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1" name="Google Shape;741;p2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742" name="Google Shape;742;p25"/>
            <p:cNvGrpSpPr/>
            <p:nvPr/>
          </p:nvGrpSpPr>
          <p:grpSpPr>
            <a:xfrm>
              <a:off x="263005" y="845117"/>
              <a:ext cx="3790149" cy="3960313"/>
              <a:chOff x="263005" y="845117"/>
              <a:chExt cx="3790149" cy="3960313"/>
            </a:xfrm>
          </p:grpSpPr>
          <p:sp>
            <p:nvSpPr>
              <p:cNvPr id="743" name="Google Shape;743;p2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25"/>
            <p:cNvGrpSpPr/>
            <p:nvPr/>
          </p:nvGrpSpPr>
          <p:grpSpPr>
            <a:xfrm>
              <a:off x="5055305" y="845117"/>
              <a:ext cx="3790149" cy="3960313"/>
              <a:chOff x="263005" y="845117"/>
              <a:chExt cx="3790149" cy="3960313"/>
            </a:xfrm>
          </p:grpSpPr>
          <p:sp>
            <p:nvSpPr>
              <p:cNvPr id="759" name="Google Shape;759;p2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4" name="Google Shape;774;p25"/>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775" name="Google Shape;775;p25"/>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76" name="Google Shape;776;p25"/>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77" name="Google Shape;777;p25"/>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78" name="Google Shape;778;p25"/>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79" name="Google Shape;779;p2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780" name="Google Shape;780;p25"/>
          <p:cNvSpPr txBox="1"/>
          <p:nvPr>
            <p:ph idx="1" type="subTitle"/>
          </p:nvPr>
        </p:nvSpPr>
        <p:spPr>
          <a:xfrm>
            <a:off x="6302975" y="2571750"/>
            <a:ext cx="2121300" cy="15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1" name="Google Shape;781;p25"/>
          <p:cNvSpPr txBox="1"/>
          <p:nvPr>
            <p:ph type="title"/>
          </p:nvPr>
        </p:nvSpPr>
        <p:spPr>
          <a:xfrm>
            <a:off x="6682500" y="1452213"/>
            <a:ext cx="1741500" cy="9936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82" name="Shape 78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p4"/>
          <p:cNvSpPr/>
          <p:nvPr/>
        </p:nvSpPr>
        <p:spPr>
          <a:xfrm>
            <a:off x="8740343" y="1780347"/>
            <a:ext cx="20479" cy="58449"/>
          </a:xfrm>
          <a:custGeom>
            <a:rect b="b" l="l" r="r" t="t"/>
            <a:pathLst>
              <a:path extrusionOk="0" h="1403" w="488">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4"/>
          <p:cNvGrpSpPr/>
          <p:nvPr/>
        </p:nvGrpSpPr>
        <p:grpSpPr>
          <a:xfrm>
            <a:off x="-1700" y="329"/>
            <a:ext cx="9147400" cy="5142843"/>
            <a:chOff x="238125" y="854700"/>
            <a:chExt cx="7142500" cy="4015650"/>
          </a:xfrm>
        </p:grpSpPr>
        <p:sp>
          <p:nvSpPr>
            <p:cNvPr id="56" name="Google Shape;56;p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4"/>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9" name="Google Shape;79;p4"/>
          <p:cNvSpPr txBox="1"/>
          <p:nvPr>
            <p:ph idx="1" type="body"/>
          </p:nvPr>
        </p:nvSpPr>
        <p:spPr>
          <a:xfrm>
            <a:off x="720000" y="1246924"/>
            <a:ext cx="7704000" cy="3440100"/>
          </a:xfrm>
          <a:prstGeom prst="rect">
            <a:avLst/>
          </a:prstGeom>
        </p:spPr>
        <p:txBody>
          <a:bodyPr anchorCtr="0" anchor="t" bIns="91425" lIns="91425" spcFirstLastPara="1" rIns="91425" wrap="square" tIns="91425">
            <a:noAutofit/>
          </a:bodyPr>
          <a:lstStyle>
            <a:lvl1pPr indent="-304800" lvl="0" marL="457200" rtl="0">
              <a:lnSpc>
                <a:spcPct val="85000"/>
              </a:lnSpc>
              <a:spcBef>
                <a:spcPts val="0"/>
              </a:spcBef>
              <a:spcAft>
                <a:spcPts val="0"/>
              </a:spcAft>
              <a:buClr>
                <a:schemeClr val="dk1"/>
              </a:buClr>
              <a:buSzPts val="1200"/>
              <a:buChar char="●"/>
              <a:defRPr sz="1200"/>
            </a:lvl1pPr>
            <a:lvl2pPr indent="-304800" lvl="1" marL="914400" rtl="0">
              <a:spcBef>
                <a:spcPts val="5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80" name="Shape 80"/>
        <p:cNvGrpSpPr/>
        <p:nvPr/>
      </p:nvGrpSpPr>
      <p:grpSpPr>
        <a:xfrm>
          <a:off x="0" y="0"/>
          <a:ext cx="0" cy="0"/>
          <a:chOff x="0" y="0"/>
          <a:chExt cx="0" cy="0"/>
        </a:xfrm>
      </p:grpSpPr>
      <p:grpSp>
        <p:nvGrpSpPr>
          <p:cNvPr id="81" name="Google Shape;81;p5"/>
          <p:cNvGrpSpPr/>
          <p:nvPr/>
        </p:nvGrpSpPr>
        <p:grpSpPr>
          <a:xfrm>
            <a:off x="-174525" y="-22399"/>
            <a:ext cx="9487164" cy="5193049"/>
            <a:chOff x="-174525" y="-22399"/>
            <a:chExt cx="9487164" cy="5193049"/>
          </a:xfrm>
        </p:grpSpPr>
        <p:sp>
          <p:nvSpPr>
            <p:cNvPr id="82" name="Google Shape;82;p5"/>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84" name="Google Shape;84;p5"/>
            <p:cNvGrpSpPr/>
            <p:nvPr/>
          </p:nvGrpSpPr>
          <p:grpSpPr>
            <a:xfrm>
              <a:off x="263005" y="845117"/>
              <a:ext cx="3790149" cy="3960313"/>
              <a:chOff x="263005" y="845117"/>
              <a:chExt cx="3790149" cy="3960313"/>
            </a:xfrm>
          </p:grpSpPr>
          <p:sp>
            <p:nvSpPr>
              <p:cNvPr id="85" name="Google Shape;85;p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5"/>
            <p:cNvGrpSpPr/>
            <p:nvPr/>
          </p:nvGrpSpPr>
          <p:grpSpPr>
            <a:xfrm>
              <a:off x="5055305" y="845117"/>
              <a:ext cx="3790149" cy="3960313"/>
              <a:chOff x="263005" y="845117"/>
              <a:chExt cx="3790149" cy="3960313"/>
            </a:xfrm>
          </p:grpSpPr>
          <p:sp>
            <p:nvSpPr>
              <p:cNvPr id="101" name="Google Shape;101;p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6" name="Google Shape;116;p5"/>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17" name="Google Shape;117;p5"/>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18" name="Google Shape;118;p5"/>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19" name="Google Shape;119;p5"/>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0" name="Google Shape;120;p5"/>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1" name="Google Shape;121;p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122" name="Google Shape;122;p5"/>
          <p:cNvSpPr txBox="1"/>
          <p:nvPr>
            <p:ph type="title"/>
          </p:nvPr>
        </p:nvSpPr>
        <p:spPr>
          <a:xfrm>
            <a:off x="720000" y="540000"/>
            <a:ext cx="33687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3" name="Google Shape;123;p5"/>
          <p:cNvSpPr txBox="1"/>
          <p:nvPr>
            <p:ph idx="1" type="subTitle"/>
          </p:nvPr>
        </p:nvSpPr>
        <p:spPr>
          <a:xfrm>
            <a:off x="906900" y="3292127"/>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4" name="Google Shape;124;p5"/>
          <p:cNvSpPr txBox="1"/>
          <p:nvPr>
            <p:ph idx="2" type="subTitle"/>
          </p:nvPr>
        </p:nvSpPr>
        <p:spPr>
          <a:xfrm>
            <a:off x="5676900" y="3292127"/>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5" name="Google Shape;125;p5"/>
          <p:cNvSpPr txBox="1"/>
          <p:nvPr>
            <p:ph idx="3" type="subTitle"/>
          </p:nvPr>
        </p:nvSpPr>
        <p:spPr>
          <a:xfrm>
            <a:off x="906900" y="1584571"/>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6" name="Google Shape;126;p5"/>
          <p:cNvSpPr txBox="1"/>
          <p:nvPr>
            <p:ph idx="4" type="subTitle"/>
          </p:nvPr>
        </p:nvSpPr>
        <p:spPr>
          <a:xfrm>
            <a:off x="5676900" y="1584571"/>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7" name="Google Shape;127;p5"/>
          <p:cNvSpPr txBox="1"/>
          <p:nvPr>
            <p:ph idx="5" type="subTitle"/>
          </p:nvPr>
        </p:nvSpPr>
        <p:spPr>
          <a:xfrm>
            <a:off x="906900" y="2076621"/>
            <a:ext cx="2506200" cy="572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8" name="Google Shape;128;p5"/>
          <p:cNvSpPr txBox="1"/>
          <p:nvPr>
            <p:ph idx="6" type="subTitle"/>
          </p:nvPr>
        </p:nvSpPr>
        <p:spPr>
          <a:xfrm>
            <a:off x="5676900" y="2076621"/>
            <a:ext cx="2506200" cy="572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9" name="Google Shape;129;p5"/>
          <p:cNvSpPr txBox="1"/>
          <p:nvPr>
            <p:ph idx="7" type="subTitle"/>
          </p:nvPr>
        </p:nvSpPr>
        <p:spPr>
          <a:xfrm>
            <a:off x="906900" y="3755202"/>
            <a:ext cx="2506200" cy="572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0" name="Google Shape;130;p5"/>
          <p:cNvSpPr txBox="1"/>
          <p:nvPr>
            <p:ph idx="8" type="subTitle"/>
          </p:nvPr>
        </p:nvSpPr>
        <p:spPr>
          <a:xfrm>
            <a:off x="5676900" y="3755202"/>
            <a:ext cx="2506200" cy="572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 name="Shape 131"/>
        <p:cNvGrpSpPr/>
        <p:nvPr/>
      </p:nvGrpSpPr>
      <p:grpSpPr>
        <a:xfrm>
          <a:off x="0" y="0"/>
          <a:ext cx="0" cy="0"/>
          <a:chOff x="0" y="0"/>
          <a:chExt cx="0" cy="0"/>
        </a:xfrm>
      </p:grpSpPr>
      <p:grpSp>
        <p:nvGrpSpPr>
          <p:cNvPr id="132" name="Google Shape;132;p6"/>
          <p:cNvGrpSpPr/>
          <p:nvPr/>
        </p:nvGrpSpPr>
        <p:grpSpPr>
          <a:xfrm>
            <a:off x="-174525" y="-22399"/>
            <a:ext cx="9487164" cy="5193049"/>
            <a:chOff x="-174525" y="-22399"/>
            <a:chExt cx="9487164" cy="5193049"/>
          </a:xfrm>
        </p:grpSpPr>
        <p:sp>
          <p:nvSpPr>
            <p:cNvPr id="133" name="Google Shape;133;p6"/>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35" name="Google Shape;135;p6"/>
            <p:cNvGrpSpPr/>
            <p:nvPr/>
          </p:nvGrpSpPr>
          <p:grpSpPr>
            <a:xfrm>
              <a:off x="263005" y="845117"/>
              <a:ext cx="3790149" cy="3960313"/>
              <a:chOff x="263005" y="845117"/>
              <a:chExt cx="3790149" cy="3960313"/>
            </a:xfrm>
          </p:grpSpPr>
          <p:sp>
            <p:nvSpPr>
              <p:cNvPr id="136" name="Google Shape;136;p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6"/>
            <p:cNvGrpSpPr/>
            <p:nvPr/>
          </p:nvGrpSpPr>
          <p:grpSpPr>
            <a:xfrm>
              <a:off x="5055305" y="845117"/>
              <a:ext cx="3790149" cy="3960313"/>
              <a:chOff x="263005" y="845117"/>
              <a:chExt cx="3790149" cy="3960313"/>
            </a:xfrm>
          </p:grpSpPr>
          <p:sp>
            <p:nvSpPr>
              <p:cNvPr id="152" name="Google Shape;152;p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 name="Google Shape;167;p6"/>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68" name="Google Shape;168;p6"/>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69" name="Google Shape;169;p6"/>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70" name="Google Shape;170;p6"/>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71" name="Google Shape;171;p6"/>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72" name="Google Shape;172;p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173" name="Google Shape;173;p6"/>
          <p:cNvSpPr txBox="1"/>
          <p:nvPr>
            <p:ph type="title"/>
          </p:nvPr>
        </p:nvSpPr>
        <p:spPr>
          <a:xfrm>
            <a:off x="720000" y="540000"/>
            <a:ext cx="3378600" cy="10170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4" name="Google Shape;174;p6"/>
          <p:cNvSpPr txBox="1"/>
          <p:nvPr>
            <p:ph idx="1" type="body"/>
          </p:nvPr>
        </p:nvSpPr>
        <p:spPr>
          <a:xfrm>
            <a:off x="470700" y="3119125"/>
            <a:ext cx="3378600" cy="1285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75" name="Google Shape;175;p6"/>
          <p:cNvSpPr txBox="1"/>
          <p:nvPr>
            <p:ph idx="2" type="body"/>
          </p:nvPr>
        </p:nvSpPr>
        <p:spPr>
          <a:xfrm>
            <a:off x="5368500" y="3105175"/>
            <a:ext cx="3177000" cy="1285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76" name="Google Shape;176;p6"/>
          <p:cNvSpPr txBox="1"/>
          <p:nvPr>
            <p:ph idx="3" type="subTitle"/>
          </p:nvPr>
        </p:nvSpPr>
        <p:spPr>
          <a:xfrm>
            <a:off x="906900" y="2586400"/>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7" name="Google Shape;177;p6"/>
          <p:cNvSpPr txBox="1"/>
          <p:nvPr>
            <p:ph idx="4" type="subTitle"/>
          </p:nvPr>
        </p:nvSpPr>
        <p:spPr>
          <a:xfrm>
            <a:off x="5703900" y="2572450"/>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3">
    <p:spTree>
      <p:nvGrpSpPr>
        <p:cNvPr id="178" name="Shape 178"/>
        <p:cNvGrpSpPr/>
        <p:nvPr/>
      </p:nvGrpSpPr>
      <p:grpSpPr>
        <a:xfrm>
          <a:off x="0" y="0"/>
          <a:ext cx="0" cy="0"/>
          <a:chOff x="0" y="0"/>
          <a:chExt cx="0" cy="0"/>
        </a:xfrm>
      </p:grpSpPr>
      <p:grpSp>
        <p:nvGrpSpPr>
          <p:cNvPr id="179" name="Google Shape;179;p7"/>
          <p:cNvGrpSpPr/>
          <p:nvPr/>
        </p:nvGrpSpPr>
        <p:grpSpPr>
          <a:xfrm>
            <a:off x="-174525" y="-22399"/>
            <a:ext cx="9487164" cy="5193049"/>
            <a:chOff x="-174525" y="-22399"/>
            <a:chExt cx="9487164" cy="5193049"/>
          </a:xfrm>
        </p:grpSpPr>
        <p:sp>
          <p:nvSpPr>
            <p:cNvPr id="180" name="Google Shape;180;p7"/>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82" name="Google Shape;182;p7"/>
            <p:cNvGrpSpPr/>
            <p:nvPr/>
          </p:nvGrpSpPr>
          <p:grpSpPr>
            <a:xfrm>
              <a:off x="263005" y="845117"/>
              <a:ext cx="3790149" cy="3960313"/>
              <a:chOff x="263005" y="845117"/>
              <a:chExt cx="3790149" cy="3960313"/>
            </a:xfrm>
          </p:grpSpPr>
          <p:sp>
            <p:nvSpPr>
              <p:cNvPr id="183" name="Google Shape;183;p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7"/>
            <p:cNvGrpSpPr/>
            <p:nvPr/>
          </p:nvGrpSpPr>
          <p:grpSpPr>
            <a:xfrm>
              <a:off x="5055305" y="845117"/>
              <a:ext cx="3790149" cy="3960313"/>
              <a:chOff x="263005" y="845117"/>
              <a:chExt cx="3790149" cy="3960313"/>
            </a:xfrm>
          </p:grpSpPr>
          <p:sp>
            <p:nvSpPr>
              <p:cNvPr id="199" name="Google Shape;199;p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4" name="Google Shape;214;p7"/>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215" name="Google Shape;215;p7"/>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16" name="Google Shape;216;p7"/>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17" name="Google Shape;217;p7"/>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18" name="Google Shape;218;p7"/>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19" name="Google Shape;219;p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220" name="Google Shape;220;p7"/>
          <p:cNvSpPr txBox="1"/>
          <p:nvPr>
            <p:ph type="title"/>
          </p:nvPr>
        </p:nvSpPr>
        <p:spPr>
          <a:xfrm>
            <a:off x="720000" y="540000"/>
            <a:ext cx="3087300" cy="1459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7"/>
          <p:cNvSpPr txBox="1"/>
          <p:nvPr>
            <p:ph idx="1" type="subTitle"/>
          </p:nvPr>
        </p:nvSpPr>
        <p:spPr>
          <a:xfrm>
            <a:off x="5703898" y="867200"/>
            <a:ext cx="1041600" cy="40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2" name="Google Shape;222;p7"/>
          <p:cNvSpPr txBox="1"/>
          <p:nvPr>
            <p:ph idx="2" type="subTitle"/>
          </p:nvPr>
        </p:nvSpPr>
        <p:spPr>
          <a:xfrm>
            <a:off x="5703898" y="2856550"/>
            <a:ext cx="1041600" cy="40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3" name="Google Shape;223;p7"/>
          <p:cNvSpPr txBox="1"/>
          <p:nvPr>
            <p:ph idx="3" type="subTitle"/>
          </p:nvPr>
        </p:nvSpPr>
        <p:spPr>
          <a:xfrm>
            <a:off x="906900" y="2856550"/>
            <a:ext cx="1041600" cy="40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4" name="Google Shape;224;p7"/>
          <p:cNvSpPr txBox="1"/>
          <p:nvPr>
            <p:ph idx="4" type="subTitle"/>
          </p:nvPr>
        </p:nvSpPr>
        <p:spPr>
          <a:xfrm>
            <a:off x="906900" y="3263350"/>
            <a:ext cx="2506200" cy="11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5" name="Google Shape;225;p7"/>
          <p:cNvSpPr txBox="1"/>
          <p:nvPr>
            <p:ph idx="5" type="subTitle"/>
          </p:nvPr>
        </p:nvSpPr>
        <p:spPr>
          <a:xfrm>
            <a:off x="5703900" y="3263350"/>
            <a:ext cx="2506200" cy="11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6" name="Google Shape;226;p7"/>
          <p:cNvSpPr txBox="1"/>
          <p:nvPr>
            <p:ph idx="6" type="subTitle"/>
          </p:nvPr>
        </p:nvSpPr>
        <p:spPr>
          <a:xfrm>
            <a:off x="5703900" y="1289800"/>
            <a:ext cx="2506200" cy="11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4">
    <p:spTree>
      <p:nvGrpSpPr>
        <p:cNvPr id="227" name="Shape 227"/>
        <p:cNvGrpSpPr/>
        <p:nvPr/>
      </p:nvGrpSpPr>
      <p:grpSpPr>
        <a:xfrm>
          <a:off x="0" y="0"/>
          <a:ext cx="0" cy="0"/>
          <a:chOff x="0" y="0"/>
          <a:chExt cx="0" cy="0"/>
        </a:xfrm>
      </p:grpSpPr>
      <p:grpSp>
        <p:nvGrpSpPr>
          <p:cNvPr id="228" name="Google Shape;228;p8"/>
          <p:cNvGrpSpPr/>
          <p:nvPr/>
        </p:nvGrpSpPr>
        <p:grpSpPr>
          <a:xfrm>
            <a:off x="-1700" y="329"/>
            <a:ext cx="9147400" cy="5142843"/>
            <a:chOff x="238125" y="854700"/>
            <a:chExt cx="7142500" cy="4015650"/>
          </a:xfrm>
        </p:grpSpPr>
        <p:sp>
          <p:nvSpPr>
            <p:cNvPr id="229" name="Google Shape;229;p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8"/>
          <p:cNvSpPr txBox="1"/>
          <p:nvPr>
            <p:ph type="title"/>
          </p:nvPr>
        </p:nvSpPr>
        <p:spPr>
          <a:xfrm>
            <a:off x="5314275" y="982000"/>
            <a:ext cx="3109500" cy="1338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8"/>
          <p:cNvSpPr txBox="1"/>
          <p:nvPr>
            <p:ph idx="1" type="subTitle"/>
          </p:nvPr>
        </p:nvSpPr>
        <p:spPr>
          <a:xfrm>
            <a:off x="6241125" y="2642075"/>
            <a:ext cx="2182800" cy="14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5">
    <p:bg>
      <p:bgPr>
        <a:solidFill>
          <a:schemeClr val="lt2"/>
        </a:solidFill>
      </p:bgPr>
    </p:bg>
    <p:spTree>
      <p:nvGrpSpPr>
        <p:cNvPr id="253" name="Shape 253"/>
        <p:cNvGrpSpPr/>
        <p:nvPr/>
      </p:nvGrpSpPr>
      <p:grpSpPr>
        <a:xfrm>
          <a:off x="0" y="0"/>
          <a:ext cx="0" cy="0"/>
          <a:chOff x="0" y="0"/>
          <a:chExt cx="0" cy="0"/>
        </a:xfrm>
      </p:grpSpPr>
      <p:sp>
        <p:nvSpPr>
          <p:cNvPr id="254" name="Google Shape;254;p9"/>
          <p:cNvSpPr txBox="1"/>
          <p:nvPr>
            <p:ph type="title"/>
          </p:nvPr>
        </p:nvSpPr>
        <p:spPr>
          <a:xfrm>
            <a:off x="3223200" y="1570950"/>
            <a:ext cx="2697600" cy="2001600"/>
          </a:xfrm>
          <a:prstGeom prst="rect">
            <a:avLst/>
          </a:prstGeom>
        </p:spPr>
        <p:txBody>
          <a:bodyPr anchorCtr="0" anchor="t" bIns="0" lIns="0" spcFirstLastPara="1" rIns="0" wrap="square" tIns="0">
            <a:noAutofit/>
          </a:bodyPr>
          <a:lstStyle>
            <a:lvl1pPr lvl="0" algn="ctr">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5" name="Shape 255"/>
        <p:cNvGrpSpPr/>
        <p:nvPr/>
      </p:nvGrpSpPr>
      <p:grpSpPr>
        <a:xfrm>
          <a:off x="0" y="0"/>
          <a:ext cx="0" cy="0"/>
          <a:chOff x="0" y="0"/>
          <a:chExt cx="0" cy="0"/>
        </a:xfrm>
      </p:grpSpPr>
      <p:grpSp>
        <p:nvGrpSpPr>
          <p:cNvPr id="256" name="Google Shape;256;p10"/>
          <p:cNvGrpSpPr/>
          <p:nvPr/>
        </p:nvGrpSpPr>
        <p:grpSpPr>
          <a:xfrm>
            <a:off x="-1700" y="329"/>
            <a:ext cx="9147400" cy="5142843"/>
            <a:chOff x="238125" y="854700"/>
            <a:chExt cx="7142500" cy="4015650"/>
          </a:xfrm>
        </p:grpSpPr>
        <p:sp>
          <p:nvSpPr>
            <p:cNvPr id="257" name="Google Shape;257;p1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6" name="Google Shape;276;p10"/>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277" name="Google Shape;277;p10"/>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txBox="1"/>
          <p:nvPr>
            <p:ph type="title"/>
          </p:nvPr>
        </p:nvSpPr>
        <p:spPr>
          <a:xfrm>
            <a:off x="720000" y="540000"/>
            <a:ext cx="5363400" cy="5727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000"/>
              <a:buFont typeface="Itim"/>
              <a:buNone/>
              <a:defRPr b="1" sz="3000">
                <a:solidFill>
                  <a:schemeClr val="dk1"/>
                </a:solidFill>
                <a:latin typeface="Itim"/>
                <a:ea typeface="Itim"/>
                <a:cs typeface="Itim"/>
                <a:sym typeface="Itim"/>
              </a:defRPr>
            </a:lvl1pPr>
            <a:lvl2pPr lvl="1">
              <a:spcBef>
                <a:spcPts val="0"/>
              </a:spcBef>
              <a:spcAft>
                <a:spcPts val="0"/>
              </a:spcAft>
              <a:buClr>
                <a:schemeClr val="dk1"/>
              </a:buClr>
              <a:buSzPts val="2800"/>
              <a:buFont typeface="Itim"/>
              <a:buNone/>
              <a:defRPr b="1" sz="2800">
                <a:solidFill>
                  <a:schemeClr val="dk1"/>
                </a:solidFill>
                <a:latin typeface="Itim"/>
                <a:ea typeface="Itim"/>
                <a:cs typeface="Itim"/>
                <a:sym typeface="Itim"/>
              </a:defRPr>
            </a:lvl2pPr>
            <a:lvl3pPr lvl="2">
              <a:spcBef>
                <a:spcPts val="0"/>
              </a:spcBef>
              <a:spcAft>
                <a:spcPts val="0"/>
              </a:spcAft>
              <a:buClr>
                <a:schemeClr val="dk1"/>
              </a:buClr>
              <a:buSzPts val="2800"/>
              <a:buFont typeface="Itim"/>
              <a:buNone/>
              <a:defRPr b="1" sz="2800">
                <a:solidFill>
                  <a:schemeClr val="dk1"/>
                </a:solidFill>
                <a:latin typeface="Itim"/>
                <a:ea typeface="Itim"/>
                <a:cs typeface="Itim"/>
                <a:sym typeface="Itim"/>
              </a:defRPr>
            </a:lvl3pPr>
            <a:lvl4pPr lvl="3">
              <a:spcBef>
                <a:spcPts val="0"/>
              </a:spcBef>
              <a:spcAft>
                <a:spcPts val="0"/>
              </a:spcAft>
              <a:buClr>
                <a:schemeClr val="dk1"/>
              </a:buClr>
              <a:buSzPts val="2800"/>
              <a:buFont typeface="Itim"/>
              <a:buNone/>
              <a:defRPr b="1" sz="2800">
                <a:solidFill>
                  <a:schemeClr val="dk1"/>
                </a:solidFill>
                <a:latin typeface="Itim"/>
                <a:ea typeface="Itim"/>
                <a:cs typeface="Itim"/>
                <a:sym typeface="Itim"/>
              </a:defRPr>
            </a:lvl4pPr>
            <a:lvl5pPr lvl="4">
              <a:spcBef>
                <a:spcPts val="0"/>
              </a:spcBef>
              <a:spcAft>
                <a:spcPts val="0"/>
              </a:spcAft>
              <a:buClr>
                <a:schemeClr val="dk1"/>
              </a:buClr>
              <a:buSzPts val="2800"/>
              <a:buFont typeface="Itim"/>
              <a:buNone/>
              <a:defRPr b="1" sz="2800">
                <a:solidFill>
                  <a:schemeClr val="dk1"/>
                </a:solidFill>
                <a:latin typeface="Itim"/>
                <a:ea typeface="Itim"/>
                <a:cs typeface="Itim"/>
                <a:sym typeface="Itim"/>
              </a:defRPr>
            </a:lvl5pPr>
            <a:lvl6pPr lvl="5">
              <a:spcBef>
                <a:spcPts val="0"/>
              </a:spcBef>
              <a:spcAft>
                <a:spcPts val="0"/>
              </a:spcAft>
              <a:buClr>
                <a:schemeClr val="dk1"/>
              </a:buClr>
              <a:buSzPts val="2800"/>
              <a:buFont typeface="Itim"/>
              <a:buNone/>
              <a:defRPr b="1" sz="2800">
                <a:solidFill>
                  <a:schemeClr val="dk1"/>
                </a:solidFill>
                <a:latin typeface="Itim"/>
                <a:ea typeface="Itim"/>
                <a:cs typeface="Itim"/>
                <a:sym typeface="Itim"/>
              </a:defRPr>
            </a:lvl6pPr>
            <a:lvl7pPr lvl="6">
              <a:spcBef>
                <a:spcPts val="0"/>
              </a:spcBef>
              <a:spcAft>
                <a:spcPts val="0"/>
              </a:spcAft>
              <a:buClr>
                <a:schemeClr val="dk1"/>
              </a:buClr>
              <a:buSzPts val="2800"/>
              <a:buFont typeface="Itim"/>
              <a:buNone/>
              <a:defRPr b="1" sz="2800">
                <a:solidFill>
                  <a:schemeClr val="dk1"/>
                </a:solidFill>
                <a:latin typeface="Itim"/>
                <a:ea typeface="Itim"/>
                <a:cs typeface="Itim"/>
                <a:sym typeface="Itim"/>
              </a:defRPr>
            </a:lvl7pPr>
            <a:lvl8pPr lvl="7">
              <a:spcBef>
                <a:spcPts val="0"/>
              </a:spcBef>
              <a:spcAft>
                <a:spcPts val="0"/>
              </a:spcAft>
              <a:buClr>
                <a:schemeClr val="dk1"/>
              </a:buClr>
              <a:buSzPts val="2800"/>
              <a:buFont typeface="Itim"/>
              <a:buNone/>
              <a:defRPr b="1" sz="2800">
                <a:solidFill>
                  <a:schemeClr val="dk1"/>
                </a:solidFill>
                <a:latin typeface="Itim"/>
                <a:ea typeface="Itim"/>
                <a:cs typeface="Itim"/>
                <a:sym typeface="Itim"/>
              </a:defRPr>
            </a:lvl8pPr>
            <a:lvl9pPr lvl="8">
              <a:spcBef>
                <a:spcPts val="0"/>
              </a:spcBef>
              <a:spcAft>
                <a:spcPts val="0"/>
              </a:spcAft>
              <a:buClr>
                <a:schemeClr val="dk1"/>
              </a:buClr>
              <a:buSzPts val="2800"/>
              <a:buFont typeface="Itim"/>
              <a:buNone/>
              <a:defRPr b="1" sz="2800">
                <a:solidFill>
                  <a:schemeClr val="dk1"/>
                </a:solidFill>
                <a:latin typeface="Itim"/>
                <a:ea typeface="Itim"/>
                <a:cs typeface="Itim"/>
                <a:sym typeface="Itim"/>
              </a:defRPr>
            </a:lvl9pPr>
          </a:lstStyle>
          <a:p/>
        </p:txBody>
      </p:sp>
      <p:sp>
        <p:nvSpPr>
          <p:cNvPr id="7" name="Google Shape;7;p1"/>
          <p:cNvSpPr txBox="1"/>
          <p:nvPr>
            <p:ph idx="1" type="body"/>
          </p:nvPr>
        </p:nvSpPr>
        <p:spPr>
          <a:xfrm>
            <a:off x="720000" y="1187100"/>
            <a:ext cx="77040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2"/>
              </a:buClr>
              <a:buSzPts val="1600"/>
              <a:buFont typeface="Muli"/>
              <a:buChar char="●"/>
              <a:defRPr sz="1600">
                <a:solidFill>
                  <a:schemeClr val="dk2"/>
                </a:solidFill>
                <a:latin typeface="Muli"/>
                <a:ea typeface="Muli"/>
                <a:cs typeface="Muli"/>
                <a:sym typeface="Muli"/>
              </a:defRPr>
            </a:lvl1pPr>
            <a:lvl2pPr indent="-330200" lvl="1" marL="9144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2pPr>
            <a:lvl3pPr indent="-330200" lvl="2" marL="13716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3pPr>
            <a:lvl4pPr indent="-330200" lvl="3" marL="18288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4pPr>
            <a:lvl5pPr indent="-330200" lvl="4" marL="22860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5pPr>
            <a:lvl6pPr indent="-330200" lvl="5" marL="27432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6pPr>
            <a:lvl7pPr indent="-330200" lvl="6" marL="32004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7pPr>
            <a:lvl8pPr indent="-330200" lvl="7" marL="36576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8pPr>
            <a:lvl9pPr indent="-330200" lvl="8" marL="4114800">
              <a:lnSpc>
                <a:spcPct val="115000"/>
              </a:lnSpc>
              <a:spcBef>
                <a:spcPts val="1600"/>
              </a:spcBef>
              <a:spcAft>
                <a:spcPts val="1600"/>
              </a:spcAft>
              <a:buClr>
                <a:schemeClr val="dk2"/>
              </a:buClr>
              <a:buSzPts val="1600"/>
              <a:buFont typeface="Muli"/>
              <a:buChar char="■"/>
              <a:defRPr sz="1600">
                <a:solidFill>
                  <a:schemeClr val="dk2"/>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36.png"/><Relationship Id="rId11" Type="http://schemas.openxmlformats.org/officeDocument/2006/relationships/image" Target="../media/image22.png"/><Relationship Id="rId10" Type="http://schemas.openxmlformats.org/officeDocument/2006/relationships/image" Target="../media/image12.png"/><Relationship Id="rId13" Type="http://schemas.openxmlformats.org/officeDocument/2006/relationships/image" Target="../media/image16.png"/><Relationship Id="rId1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1.jpg"/><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1.jpg"/><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3.jpg"/><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86" name="Shape 786"/>
        <p:cNvGrpSpPr/>
        <p:nvPr/>
      </p:nvGrpSpPr>
      <p:grpSpPr>
        <a:xfrm>
          <a:off x="0" y="0"/>
          <a:ext cx="0" cy="0"/>
          <a:chOff x="0" y="0"/>
          <a:chExt cx="0" cy="0"/>
        </a:xfrm>
      </p:grpSpPr>
      <p:sp>
        <p:nvSpPr>
          <p:cNvPr id="787" name="Google Shape;787;p27"/>
          <p:cNvSpPr txBox="1"/>
          <p:nvPr>
            <p:ph type="ctrTitle"/>
          </p:nvPr>
        </p:nvSpPr>
        <p:spPr>
          <a:xfrm>
            <a:off x="2351850" y="1498850"/>
            <a:ext cx="4440300" cy="144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CSC207</a:t>
            </a:r>
            <a:endParaRPr/>
          </a:p>
          <a:p>
            <a:pPr indent="0" lvl="0" marL="0" rtl="0" algn="ctr">
              <a:spcBef>
                <a:spcPts val="0"/>
              </a:spcBef>
              <a:spcAft>
                <a:spcPts val="0"/>
              </a:spcAft>
              <a:buNone/>
            </a:pPr>
            <a:r>
              <a:rPr lang="en"/>
              <a:t>Final Project</a:t>
            </a:r>
            <a:endParaRPr/>
          </a:p>
        </p:txBody>
      </p:sp>
      <p:sp>
        <p:nvSpPr>
          <p:cNvPr id="788" name="Google Shape;788;p27"/>
          <p:cNvSpPr txBox="1"/>
          <p:nvPr>
            <p:ph idx="1" type="subTitle"/>
          </p:nvPr>
        </p:nvSpPr>
        <p:spPr>
          <a:xfrm>
            <a:off x="2351850" y="3287050"/>
            <a:ext cx="4440300" cy="3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86</a:t>
            </a:r>
            <a:endParaRPr/>
          </a:p>
        </p:txBody>
      </p:sp>
      <p:grpSp>
        <p:nvGrpSpPr>
          <p:cNvPr id="789" name="Google Shape;789;p27"/>
          <p:cNvGrpSpPr/>
          <p:nvPr/>
        </p:nvGrpSpPr>
        <p:grpSpPr>
          <a:xfrm>
            <a:off x="4796078" y="4434972"/>
            <a:ext cx="2310700" cy="320922"/>
            <a:chOff x="1394800" y="3522000"/>
            <a:chExt cx="1048650" cy="138275"/>
          </a:xfrm>
        </p:grpSpPr>
        <p:sp>
          <p:nvSpPr>
            <p:cNvPr id="790" name="Google Shape;790;p27"/>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27"/>
          <p:cNvSpPr/>
          <p:nvPr/>
        </p:nvSpPr>
        <p:spPr>
          <a:xfrm rot="489382">
            <a:off x="6587619" y="458135"/>
            <a:ext cx="932338" cy="512411"/>
          </a:xfrm>
          <a:custGeom>
            <a:rect b="b" l="l" r="r" t="t"/>
            <a:pathLst>
              <a:path extrusionOk="0" h="9768" w="17773">
                <a:moveTo>
                  <a:pt x="3304" y="1"/>
                </a:moveTo>
                <a:cubicBezTo>
                  <a:pt x="3172" y="1"/>
                  <a:pt x="3045" y="62"/>
                  <a:pt x="2971" y="211"/>
                </a:cubicBezTo>
                <a:cubicBezTo>
                  <a:pt x="2857" y="439"/>
                  <a:pt x="2743" y="690"/>
                  <a:pt x="2629" y="918"/>
                </a:cubicBezTo>
                <a:cubicBezTo>
                  <a:pt x="2629" y="941"/>
                  <a:pt x="2606" y="964"/>
                  <a:pt x="2583" y="1009"/>
                </a:cubicBezTo>
                <a:cubicBezTo>
                  <a:pt x="2058" y="2105"/>
                  <a:pt x="1510" y="3201"/>
                  <a:pt x="985" y="4296"/>
                </a:cubicBezTo>
                <a:cubicBezTo>
                  <a:pt x="985" y="4319"/>
                  <a:pt x="985" y="4319"/>
                  <a:pt x="985" y="4319"/>
                </a:cubicBezTo>
                <a:cubicBezTo>
                  <a:pt x="825" y="4593"/>
                  <a:pt x="643" y="4844"/>
                  <a:pt x="483" y="5118"/>
                </a:cubicBezTo>
                <a:cubicBezTo>
                  <a:pt x="369" y="5209"/>
                  <a:pt x="255" y="5323"/>
                  <a:pt x="141" y="5438"/>
                </a:cubicBezTo>
                <a:cubicBezTo>
                  <a:pt x="49" y="5529"/>
                  <a:pt x="49" y="5643"/>
                  <a:pt x="95" y="5711"/>
                </a:cubicBezTo>
                <a:cubicBezTo>
                  <a:pt x="0" y="5996"/>
                  <a:pt x="173" y="6327"/>
                  <a:pt x="469" y="6327"/>
                </a:cubicBezTo>
                <a:cubicBezTo>
                  <a:pt x="530" y="6327"/>
                  <a:pt x="596" y="6313"/>
                  <a:pt x="666" y="6282"/>
                </a:cubicBezTo>
                <a:cubicBezTo>
                  <a:pt x="711" y="6259"/>
                  <a:pt x="757" y="6236"/>
                  <a:pt x="803" y="6214"/>
                </a:cubicBezTo>
                <a:lnTo>
                  <a:pt x="917" y="6214"/>
                </a:lnTo>
                <a:cubicBezTo>
                  <a:pt x="962" y="6282"/>
                  <a:pt x="1031" y="6328"/>
                  <a:pt x="1122" y="6328"/>
                </a:cubicBezTo>
                <a:lnTo>
                  <a:pt x="3336" y="6830"/>
                </a:lnTo>
                <a:lnTo>
                  <a:pt x="3519" y="6830"/>
                </a:lnTo>
                <a:cubicBezTo>
                  <a:pt x="3633" y="6853"/>
                  <a:pt x="3770" y="6898"/>
                  <a:pt x="3907" y="6944"/>
                </a:cubicBezTo>
                <a:cubicBezTo>
                  <a:pt x="3951" y="6957"/>
                  <a:pt x="3993" y="6962"/>
                  <a:pt x="4033" y="6962"/>
                </a:cubicBezTo>
                <a:cubicBezTo>
                  <a:pt x="4427" y="6962"/>
                  <a:pt x="4601" y="6396"/>
                  <a:pt x="4249" y="6168"/>
                </a:cubicBezTo>
                <a:cubicBezTo>
                  <a:pt x="4500" y="6145"/>
                  <a:pt x="4592" y="5757"/>
                  <a:pt x="4318" y="5666"/>
                </a:cubicBezTo>
                <a:cubicBezTo>
                  <a:pt x="3861" y="5529"/>
                  <a:pt x="3405" y="5438"/>
                  <a:pt x="2971" y="5346"/>
                </a:cubicBezTo>
                <a:cubicBezTo>
                  <a:pt x="4744" y="4737"/>
                  <a:pt x="6686" y="4321"/>
                  <a:pt x="8540" y="4321"/>
                </a:cubicBezTo>
                <a:cubicBezTo>
                  <a:pt x="9811" y="4321"/>
                  <a:pt x="11041" y="4517"/>
                  <a:pt x="12147" y="4981"/>
                </a:cubicBezTo>
                <a:cubicBezTo>
                  <a:pt x="13311" y="5780"/>
                  <a:pt x="14292" y="6830"/>
                  <a:pt x="15228" y="7971"/>
                </a:cubicBezTo>
                <a:cubicBezTo>
                  <a:pt x="14886" y="7925"/>
                  <a:pt x="14543" y="7857"/>
                  <a:pt x="14201" y="7789"/>
                </a:cubicBezTo>
                <a:cubicBezTo>
                  <a:pt x="13767" y="7674"/>
                  <a:pt x="13356" y="7560"/>
                  <a:pt x="12923" y="7446"/>
                </a:cubicBezTo>
                <a:cubicBezTo>
                  <a:pt x="12881" y="7434"/>
                  <a:pt x="12839" y="7428"/>
                  <a:pt x="12799" y="7428"/>
                </a:cubicBezTo>
                <a:cubicBezTo>
                  <a:pt x="12406" y="7428"/>
                  <a:pt x="12143" y="7994"/>
                  <a:pt x="12558" y="8222"/>
                </a:cubicBezTo>
                <a:cubicBezTo>
                  <a:pt x="13790" y="8930"/>
                  <a:pt x="15046" y="9432"/>
                  <a:pt x="16438" y="9751"/>
                </a:cubicBezTo>
                <a:cubicBezTo>
                  <a:pt x="16480" y="9762"/>
                  <a:pt x="16522" y="9767"/>
                  <a:pt x="16563" y="9767"/>
                </a:cubicBezTo>
                <a:cubicBezTo>
                  <a:pt x="16785" y="9767"/>
                  <a:pt x="16970" y="9614"/>
                  <a:pt x="17009" y="9363"/>
                </a:cubicBezTo>
                <a:cubicBezTo>
                  <a:pt x="17009" y="9227"/>
                  <a:pt x="17031" y="9090"/>
                  <a:pt x="17054" y="8953"/>
                </a:cubicBezTo>
                <a:cubicBezTo>
                  <a:pt x="17123" y="8907"/>
                  <a:pt x="17191" y="8838"/>
                  <a:pt x="17237" y="8770"/>
                </a:cubicBezTo>
                <a:cubicBezTo>
                  <a:pt x="17351" y="8724"/>
                  <a:pt x="17465" y="8587"/>
                  <a:pt x="17488" y="8405"/>
                </a:cubicBezTo>
                <a:cubicBezTo>
                  <a:pt x="17556" y="7903"/>
                  <a:pt x="17533" y="7469"/>
                  <a:pt x="17442" y="7035"/>
                </a:cubicBezTo>
                <a:cubicBezTo>
                  <a:pt x="17442" y="6077"/>
                  <a:pt x="17533" y="5141"/>
                  <a:pt x="17716" y="4205"/>
                </a:cubicBezTo>
                <a:cubicBezTo>
                  <a:pt x="17773" y="3866"/>
                  <a:pt x="17480" y="3632"/>
                  <a:pt x="17227" y="3632"/>
                </a:cubicBezTo>
                <a:cubicBezTo>
                  <a:pt x="17071" y="3632"/>
                  <a:pt x="16929" y="3722"/>
                  <a:pt x="16894" y="3931"/>
                </a:cubicBezTo>
                <a:cubicBezTo>
                  <a:pt x="16780" y="4502"/>
                  <a:pt x="16689" y="5095"/>
                  <a:pt x="16598" y="5666"/>
                </a:cubicBezTo>
                <a:cubicBezTo>
                  <a:pt x="16324" y="5711"/>
                  <a:pt x="16073" y="5963"/>
                  <a:pt x="16232" y="6282"/>
                </a:cubicBezTo>
                <a:cubicBezTo>
                  <a:pt x="16324" y="6442"/>
                  <a:pt x="16392" y="6579"/>
                  <a:pt x="16438" y="6716"/>
                </a:cubicBezTo>
                <a:cubicBezTo>
                  <a:pt x="16415" y="6853"/>
                  <a:pt x="16415" y="6990"/>
                  <a:pt x="16392" y="7127"/>
                </a:cubicBezTo>
                <a:cubicBezTo>
                  <a:pt x="15160" y="5506"/>
                  <a:pt x="13585" y="4410"/>
                  <a:pt x="11827" y="3794"/>
                </a:cubicBezTo>
                <a:cubicBezTo>
                  <a:pt x="10960" y="3292"/>
                  <a:pt x="9978" y="2927"/>
                  <a:pt x="8883" y="2721"/>
                </a:cubicBezTo>
                <a:cubicBezTo>
                  <a:pt x="8296" y="2610"/>
                  <a:pt x="7705" y="2556"/>
                  <a:pt x="7117" y="2556"/>
                </a:cubicBezTo>
                <a:cubicBezTo>
                  <a:pt x="5416" y="2556"/>
                  <a:pt x="3739" y="3009"/>
                  <a:pt x="2263" y="3840"/>
                </a:cubicBezTo>
                <a:cubicBezTo>
                  <a:pt x="2377" y="3634"/>
                  <a:pt x="2492" y="3429"/>
                  <a:pt x="2583" y="3201"/>
                </a:cubicBezTo>
                <a:cubicBezTo>
                  <a:pt x="2857" y="2813"/>
                  <a:pt x="3062" y="2356"/>
                  <a:pt x="3222" y="1900"/>
                </a:cubicBezTo>
                <a:cubicBezTo>
                  <a:pt x="3405" y="1466"/>
                  <a:pt x="3587" y="1032"/>
                  <a:pt x="3770" y="576"/>
                </a:cubicBezTo>
                <a:cubicBezTo>
                  <a:pt x="3878" y="267"/>
                  <a:pt x="3580" y="1"/>
                  <a:pt x="3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0" name="Google Shape;800;p27"/>
          <p:cNvCxnSpPr/>
          <p:nvPr/>
        </p:nvCxnSpPr>
        <p:spPr>
          <a:xfrm>
            <a:off x="549375" y="-15925"/>
            <a:ext cx="0" cy="5159400"/>
          </a:xfrm>
          <a:prstGeom prst="straightConnector1">
            <a:avLst/>
          </a:prstGeom>
          <a:noFill/>
          <a:ln cap="flat" cmpd="sng" w="19050">
            <a:solidFill>
              <a:schemeClr val="dk2"/>
            </a:solidFill>
            <a:prstDash val="solid"/>
            <a:round/>
            <a:headEnd len="med" w="med" type="none"/>
            <a:tailEnd len="med" w="med" type="none"/>
          </a:ln>
        </p:spPr>
      </p:cxnSp>
      <p:cxnSp>
        <p:nvCxnSpPr>
          <p:cNvPr id="801" name="Google Shape;801;p27"/>
          <p:cNvCxnSpPr/>
          <p:nvPr/>
        </p:nvCxnSpPr>
        <p:spPr>
          <a:xfrm>
            <a:off x="716575" y="-15925"/>
            <a:ext cx="0" cy="5159400"/>
          </a:xfrm>
          <a:prstGeom prst="straightConnector1">
            <a:avLst/>
          </a:prstGeom>
          <a:noFill/>
          <a:ln cap="flat" cmpd="sng" w="19050">
            <a:solidFill>
              <a:schemeClr val="dk2"/>
            </a:solidFill>
            <a:prstDash val="solid"/>
            <a:round/>
            <a:headEnd len="med" w="med" type="none"/>
            <a:tailEnd len="med" w="med" type="none"/>
          </a:ln>
        </p:spPr>
      </p:cxnSp>
      <p:grpSp>
        <p:nvGrpSpPr>
          <p:cNvPr id="802" name="Google Shape;802;p27"/>
          <p:cNvGrpSpPr/>
          <p:nvPr/>
        </p:nvGrpSpPr>
        <p:grpSpPr>
          <a:xfrm rot="6705569">
            <a:off x="797958" y="1349623"/>
            <a:ext cx="806638" cy="421735"/>
            <a:chOff x="1822875" y="1377000"/>
            <a:chExt cx="548075" cy="286550"/>
          </a:xfrm>
        </p:grpSpPr>
        <p:sp>
          <p:nvSpPr>
            <p:cNvPr id="803" name="Google Shape;803;p27"/>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36"/>
          <p:cNvSpPr txBox="1"/>
          <p:nvPr>
            <p:ph type="title"/>
          </p:nvPr>
        </p:nvSpPr>
        <p:spPr>
          <a:xfrm>
            <a:off x="1918650" y="1583425"/>
            <a:ext cx="5306700" cy="148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User</a:t>
            </a:r>
            <a:endParaRPr/>
          </a:p>
          <a:p>
            <a:pPr indent="0" lvl="0" marL="0" rtl="0" algn="ctr">
              <a:spcBef>
                <a:spcPts val="0"/>
              </a:spcBef>
              <a:spcAft>
                <a:spcPts val="0"/>
              </a:spcAft>
              <a:buNone/>
            </a:pPr>
            <a:r>
              <a:rPr lang="en"/>
              <a:t>Interface</a:t>
            </a:r>
            <a:endParaRPr/>
          </a:p>
        </p:txBody>
      </p:sp>
      <p:grpSp>
        <p:nvGrpSpPr>
          <p:cNvPr id="1031" name="Google Shape;1031;p36"/>
          <p:cNvGrpSpPr/>
          <p:nvPr/>
        </p:nvGrpSpPr>
        <p:grpSpPr>
          <a:xfrm flipH="1" rot="372491">
            <a:off x="1097518" y="3478413"/>
            <a:ext cx="595061" cy="675849"/>
            <a:chOff x="5464100" y="4208075"/>
            <a:chExt cx="494625" cy="579650"/>
          </a:xfrm>
        </p:grpSpPr>
        <p:sp>
          <p:nvSpPr>
            <p:cNvPr id="1032" name="Google Shape;1032;p36"/>
            <p:cNvSpPr/>
            <p:nvPr/>
          </p:nvSpPr>
          <p:spPr>
            <a:xfrm>
              <a:off x="5594650" y="4504850"/>
              <a:ext cx="341250" cy="255800"/>
            </a:xfrm>
            <a:custGeom>
              <a:rect b="b" l="l" r="r" t="t"/>
              <a:pathLst>
                <a:path extrusionOk="0" h="10232" w="1365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a:off x="5518750" y="4363750"/>
              <a:ext cx="340700" cy="255675"/>
            </a:xfrm>
            <a:custGeom>
              <a:rect b="b" l="l" r="r" t="t"/>
              <a:pathLst>
                <a:path extrusionOk="0" h="10227" w="13628">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6"/>
            <p:cNvSpPr/>
            <p:nvPr/>
          </p:nvSpPr>
          <p:spPr>
            <a:xfrm>
              <a:off x="5475950" y="4235275"/>
              <a:ext cx="281925" cy="269375"/>
            </a:xfrm>
            <a:custGeom>
              <a:rect b="b" l="l" r="r" t="t"/>
              <a:pathLst>
                <a:path extrusionOk="0" h="10775" w="11277">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6"/>
            <p:cNvSpPr/>
            <p:nvPr/>
          </p:nvSpPr>
          <p:spPr>
            <a:xfrm>
              <a:off x="5717000" y="4421125"/>
              <a:ext cx="42000" cy="94525"/>
            </a:xfrm>
            <a:custGeom>
              <a:rect b="b" l="l" r="r" t="t"/>
              <a:pathLst>
                <a:path extrusionOk="0" h="3781" w="168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a:off x="5750000" y="4392700"/>
              <a:ext cx="46925" cy="98950"/>
            </a:xfrm>
            <a:custGeom>
              <a:rect b="b" l="l" r="r" t="t"/>
              <a:pathLst>
                <a:path extrusionOk="0" h="3958" w="1877">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p:nvPr/>
          </p:nvSpPr>
          <p:spPr>
            <a:xfrm>
              <a:off x="5795175" y="4403700"/>
              <a:ext cx="30450" cy="52625"/>
            </a:xfrm>
            <a:custGeom>
              <a:rect b="b" l="l" r="r" t="t"/>
              <a:pathLst>
                <a:path extrusionOk="0" h="2105" w="1218">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5783525" y="4580275"/>
              <a:ext cx="38225" cy="81675"/>
            </a:xfrm>
            <a:custGeom>
              <a:rect b="b" l="l" r="r" t="t"/>
              <a:pathLst>
                <a:path extrusionOk="0" h="3267" w="1529">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5824600" y="4544075"/>
              <a:ext cx="49675" cy="96575"/>
            </a:xfrm>
            <a:custGeom>
              <a:rect b="b" l="l" r="r" t="t"/>
              <a:pathLst>
                <a:path extrusionOk="0" h="3863" w="1987">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5876375" y="4540750"/>
              <a:ext cx="23725" cy="54675"/>
            </a:xfrm>
            <a:custGeom>
              <a:rect b="b" l="l" r="r" t="t"/>
              <a:pathLst>
                <a:path extrusionOk="0" h="2187" w="949">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6"/>
            <p:cNvSpPr/>
            <p:nvPr/>
          </p:nvSpPr>
          <p:spPr>
            <a:xfrm>
              <a:off x="5464100" y="4208075"/>
              <a:ext cx="334850" cy="317675"/>
            </a:xfrm>
            <a:custGeom>
              <a:rect b="b" l="l" r="r" t="t"/>
              <a:pathLst>
                <a:path extrusionOk="0" h="12707" w="13394">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6"/>
            <p:cNvSpPr/>
            <p:nvPr/>
          </p:nvSpPr>
          <p:spPr>
            <a:xfrm>
              <a:off x="5495775" y="4342975"/>
              <a:ext cx="376800" cy="309500"/>
            </a:xfrm>
            <a:custGeom>
              <a:rect b="b" l="l" r="r" t="t"/>
              <a:pathLst>
                <a:path extrusionOk="0" h="12380" w="15072">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6"/>
            <p:cNvSpPr/>
            <p:nvPr/>
          </p:nvSpPr>
          <p:spPr>
            <a:xfrm>
              <a:off x="5582050" y="4477650"/>
              <a:ext cx="376675" cy="310075"/>
            </a:xfrm>
            <a:custGeom>
              <a:rect b="b" l="l" r="r" t="t"/>
              <a:pathLst>
                <a:path extrusionOk="0" h="12403" w="15067">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36"/>
          <p:cNvGrpSpPr/>
          <p:nvPr/>
        </p:nvGrpSpPr>
        <p:grpSpPr>
          <a:xfrm rot="9456294">
            <a:off x="6949603" y="3661715"/>
            <a:ext cx="2306042" cy="512923"/>
            <a:chOff x="7051300" y="3461525"/>
            <a:chExt cx="2305989" cy="512912"/>
          </a:xfrm>
        </p:grpSpPr>
        <p:sp>
          <p:nvSpPr>
            <p:cNvPr id="1045" name="Google Shape;1045;p36"/>
            <p:cNvSpPr/>
            <p:nvPr/>
          </p:nvSpPr>
          <p:spPr>
            <a:xfrm>
              <a:off x="7075817" y="3564700"/>
              <a:ext cx="2271819" cy="396457"/>
            </a:xfrm>
            <a:custGeom>
              <a:rect b="b" l="l" r="r" t="t"/>
              <a:pathLst>
                <a:path extrusionOk="0" h="8150" w="46702">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7056554" y="3473929"/>
              <a:ext cx="2293709" cy="379334"/>
            </a:xfrm>
            <a:custGeom>
              <a:rect b="b" l="l" r="r" t="t"/>
              <a:pathLst>
                <a:path extrusionOk="0" h="7798" w="47152">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9084585" y="3533956"/>
              <a:ext cx="102106" cy="52683"/>
            </a:xfrm>
            <a:custGeom>
              <a:rect b="b" l="l" r="r" t="t"/>
              <a:pathLst>
                <a:path extrusionOk="0" h="1083" w="2099">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a:off x="7151702" y="3605512"/>
              <a:ext cx="1882416" cy="359584"/>
            </a:xfrm>
            <a:custGeom>
              <a:rect b="b" l="l" r="r" t="t"/>
              <a:pathLst>
                <a:path extrusionOk="0" h="7392" w="38697">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a:off x="7764232" y="3683976"/>
              <a:ext cx="634963" cy="189034"/>
            </a:xfrm>
            <a:custGeom>
              <a:rect b="b" l="l" r="r" t="t"/>
              <a:pathLst>
                <a:path extrusionOk="0" h="3886" w="13053">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6"/>
            <p:cNvSpPr/>
            <p:nvPr/>
          </p:nvSpPr>
          <p:spPr>
            <a:xfrm>
              <a:off x="7758540" y="3565575"/>
              <a:ext cx="636277" cy="197401"/>
            </a:xfrm>
            <a:custGeom>
              <a:rect b="b" l="l" r="r" t="t"/>
              <a:pathLst>
                <a:path extrusionOk="0" h="4058" w="1308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a:off x="7130639" y="3466487"/>
              <a:ext cx="1892096" cy="377145"/>
            </a:xfrm>
            <a:custGeom>
              <a:rect b="b" l="l" r="r" t="t"/>
              <a:pathLst>
                <a:path extrusionOk="0" h="7753" w="38896">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8992842" y="3474999"/>
              <a:ext cx="35997" cy="141362"/>
            </a:xfrm>
            <a:custGeom>
              <a:rect b="b" l="l" r="r" t="t"/>
              <a:pathLst>
                <a:path extrusionOk="0" h="2906" w="74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8234282" y="3461525"/>
              <a:ext cx="850704" cy="234469"/>
            </a:xfrm>
            <a:custGeom>
              <a:rect b="b" l="l" r="r" t="t"/>
              <a:pathLst>
                <a:path extrusionOk="0" h="4820" w="17488">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a:off x="9007776" y="3586979"/>
              <a:ext cx="90772" cy="141168"/>
            </a:xfrm>
            <a:custGeom>
              <a:rect b="b" l="l" r="r" t="t"/>
              <a:pathLst>
                <a:path extrusionOk="0" h="2902" w="1866">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9050291" y="3487988"/>
              <a:ext cx="305685" cy="86102"/>
            </a:xfrm>
            <a:custGeom>
              <a:rect b="b" l="l" r="r" t="t"/>
              <a:pathLst>
                <a:path extrusionOk="0" h="1770" w="6284">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a:off x="9073980" y="3552587"/>
              <a:ext cx="283308" cy="148610"/>
            </a:xfrm>
            <a:custGeom>
              <a:rect b="b" l="l" r="r" t="t"/>
              <a:pathLst>
                <a:path extrusionOk="0" h="3055" w="5824">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6"/>
            <p:cNvSpPr/>
            <p:nvPr/>
          </p:nvSpPr>
          <p:spPr>
            <a:xfrm>
              <a:off x="7051300" y="3556236"/>
              <a:ext cx="1992937" cy="418201"/>
            </a:xfrm>
            <a:custGeom>
              <a:rect b="b" l="l" r="r" t="t"/>
              <a:pathLst>
                <a:path extrusionOk="0" h="8597" w="40969">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6"/>
            <p:cNvSpPr/>
            <p:nvPr/>
          </p:nvSpPr>
          <p:spPr>
            <a:xfrm>
              <a:off x="7753724" y="3601377"/>
              <a:ext cx="138152" cy="171960"/>
            </a:xfrm>
            <a:custGeom>
              <a:rect b="b" l="l" r="r" t="t"/>
              <a:pathLst>
                <a:path extrusionOk="0" h="3535" w="284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6"/>
            <p:cNvSpPr/>
            <p:nvPr/>
          </p:nvSpPr>
          <p:spPr>
            <a:xfrm>
              <a:off x="8276797" y="3673322"/>
              <a:ext cx="127207" cy="161161"/>
            </a:xfrm>
            <a:custGeom>
              <a:rect b="b" l="l" r="r" t="t"/>
              <a:pathLst>
                <a:path extrusionOk="0" h="3313" w="2615">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6"/>
            <p:cNvSpPr/>
            <p:nvPr/>
          </p:nvSpPr>
          <p:spPr>
            <a:xfrm>
              <a:off x="7126261" y="3708687"/>
              <a:ext cx="37311" cy="143746"/>
            </a:xfrm>
            <a:custGeom>
              <a:rect b="b" l="l" r="r" t="t"/>
              <a:pathLst>
                <a:path extrusionOk="0" h="2955" w="767">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6"/>
            <p:cNvSpPr/>
            <p:nvPr/>
          </p:nvSpPr>
          <p:spPr>
            <a:xfrm>
              <a:off x="7753724" y="3752661"/>
              <a:ext cx="159215" cy="130125"/>
            </a:xfrm>
            <a:custGeom>
              <a:rect b="b" l="l" r="r" t="t"/>
              <a:pathLst>
                <a:path extrusionOk="0" h="2675" w="3273">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7140708" y="3828157"/>
              <a:ext cx="36046" cy="134163"/>
            </a:xfrm>
            <a:custGeom>
              <a:rect b="b" l="l" r="r" t="t"/>
              <a:pathLst>
                <a:path extrusionOk="0" h="2758" w="741">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36"/>
          <p:cNvGrpSpPr/>
          <p:nvPr/>
        </p:nvGrpSpPr>
        <p:grpSpPr>
          <a:xfrm>
            <a:off x="2467689" y="3065738"/>
            <a:ext cx="4253584" cy="176025"/>
            <a:chOff x="4345425" y="2175475"/>
            <a:chExt cx="800750" cy="176025"/>
          </a:xfrm>
        </p:grpSpPr>
        <p:sp>
          <p:nvSpPr>
            <p:cNvPr id="1064" name="Google Shape;1064;p3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36"/>
          <p:cNvGrpSpPr/>
          <p:nvPr/>
        </p:nvGrpSpPr>
        <p:grpSpPr>
          <a:xfrm rot="854098">
            <a:off x="7782856" y="510397"/>
            <a:ext cx="639528" cy="438002"/>
            <a:chOff x="5501450" y="2545600"/>
            <a:chExt cx="639525" cy="438000"/>
          </a:xfrm>
        </p:grpSpPr>
        <p:sp>
          <p:nvSpPr>
            <p:cNvPr id="1067" name="Google Shape;1067;p36"/>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36"/>
          <p:cNvGrpSpPr/>
          <p:nvPr/>
        </p:nvGrpSpPr>
        <p:grpSpPr>
          <a:xfrm>
            <a:off x="2969749" y="2236575"/>
            <a:ext cx="3249443" cy="176025"/>
            <a:chOff x="4345425" y="2175475"/>
            <a:chExt cx="800750" cy="176025"/>
          </a:xfrm>
        </p:grpSpPr>
        <p:sp>
          <p:nvSpPr>
            <p:cNvPr id="1070" name="Google Shape;1070;p3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37"/>
          <p:cNvSpPr txBox="1"/>
          <p:nvPr>
            <p:ph type="title"/>
          </p:nvPr>
        </p:nvSpPr>
        <p:spPr>
          <a:xfrm>
            <a:off x="501500" y="283925"/>
            <a:ext cx="6451500" cy="1037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Not so Popular… But Early Enough</a:t>
            </a:r>
            <a:endParaRPr/>
          </a:p>
        </p:txBody>
      </p:sp>
      <p:pic>
        <p:nvPicPr>
          <p:cNvPr id="1077" name="Google Shape;1077;p37"/>
          <p:cNvPicPr preferRelativeResize="0"/>
          <p:nvPr/>
        </p:nvPicPr>
        <p:blipFill>
          <a:blip r:embed="rId3">
            <a:alphaModFix/>
          </a:blip>
          <a:stretch>
            <a:fillRect/>
          </a:stretch>
        </p:blipFill>
        <p:spPr>
          <a:xfrm>
            <a:off x="1647672" y="1097243"/>
            <a:ext cx="5747001" cy="3602732"/>
          </a:xfrm>
          <a:prstGeom prst="rect">
            <a:avLst/>
          </a:prstGeom>
          <a:noFill/>
          <a:ln>
            <a:noFill/>
          </a:ln>
        </p:spPr>
      </p:pic>
      <p:grpSp>
        <p:nvGrpSpPr>
          <p:cNvPr id="1078" name="Google Shape;1078;p37"/>
          <p:cNvGrpSpPr/>
          <p:nvPr/>
        </p:nvGrpSpPr>
        <p:grpSpPr>
          <a:xfrm flipH="1">
            <a:off x="501627" y="714475"/>
            <a:ext cx="6176905" cy="176025"/>
            <a:chOff x="4345425" y="2175475"/>
            <a:chExt cx="800750" cy="176025"/>
          </a:xfrm>
        </p:grpSpPr>
        <p:sp>
          <p:nvSpPr>
            <p:cNvPr id="1079" name="Google Shape;1079;p3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pic>
        <p:nvPicPr>
          <p:cNvPr id="1085" name="Google Shape;1085;p38"/>
          <p:cNvPicPr preferRelativeResize="0"/>
          <p:nvPr/>
        </p:nvPicPr>
        <p:blipFill>
          <a:blip r:embed="rId3">
            <a:alphaModFix/>
          </a:blip>
          <a:stretch>
            <a:fillRect/>
          </a:stretch>
        </p:blipFill>
        <p:spPr>
          <a:xfrm>
            <a:off x="801200" y="765424"/>
            <a:ext cx="7901576" cy="386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39"/>
          <p:cNvPicPr preferRelativeResize="0"/>
          <p:nvPr/>
        </p:nvPicPr>
        <p:blipFill>
          <a:blip r:embed="rId3">
            <a:alphaModFix/>
          </a:blip>
          <a:stretch>
            <a:fillRect/>
          </a:stretch>
        </p:blipFill>
        <p:spPr>
          <a:xfrm>
            <a:off x="1973500" y="335250"/>
            <a:ext cx="5197001" cy="44729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40"/>
          <p:cNvSpPr txBox="1"/>
          <p:nvPr>
            <p:ph idx="1" type="subTitle"/>
          </p:nvPr>
        </p:nvSpPr>
        <p:spPr>
          <a:xfrm>
            <a:off x="890100" y="1760244"/>
            <a:ext cx="7533900" cy="277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0"/>
          <p:cNvSpPr txBox="1"/>
          <p:nvPr>
            <p:ph type="title"/>
          </p:nvPr>
        </p:nvSpPr>
        <p:spPr>
          <a:xfrm>
            <a:off x="4572000" y="540000"/>
            <a:ext cx="3852000" cy="1037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pic>
        <p:nvPicPr>
          <p:cNvPr id="1097" name="Google Shape;1097;p40"/>
          <p:cNvPicPr preferRelativeResize="0"/>
          <p:nvPr/>
        </p:nvPicPr>
        <p:blipFill>
          <a:blip r:embed="rId3">
            <a:alphaModFix/>
          </a:blip>
          <a:stretch>
            <a:fillRect/>
          </a:stretch>
        </p:blipFill>
        <p:spPr>
          <a:xfrm>
            <a:off x="659588" y="498075"/>
            <a:ext cx="7824826" cy="440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41"/>
          <p:cNvSpPr txBox="1"/>
          <p:nvPr>
            <p:ph idx="1" type="subTitle"/>
          </p:nvPr>
        </p:nvSpPr>
        <p:spPr>
          <a:xfrm>
            <a:off x="890100" y="1760244"/>
            <a:ext cx="7533900" cy="277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3" name="Google Shape;1103;p41"/>
          <p:cNvPicPr preferRelativeResize="0"/>
          <p:nvPr/>
        </p:nvPicPr>
        <p:blipFill>
          <a:blip r:embed="rId3">
            <a:alphaModFix/>
          </a:blip>
          <a:stretch>
            <a:fillRect/>
          </a:stretch>
        </p:blipFill>
        <p:spPr>
          <a:xfrm>
            <a:off x="368200" y="868650"/>
            <a:ext cx="8407576" cy="4186226"/>
          </a:xfrm>
          <a:prstGeom prst="rect">
            <a:avLst/>
          </a:prstGeom>
          <a:noFill/>
          <a:ln>
            <a:noFill/>
          </a:ln>
        </p:spPr>
      </p:pic>
      <p:sp>
        <p:nvSpPr>
          <p:cNvPr id="1104" name="Google Shape;1104;p41"/>
          <p:cNvSpPr txBox="1"/>
          <p:nvPr>
            <p:ph type="title"/>
          </p:nvPr>
        </p:nvSpPr>
        <p:spPr>
          <a:xfrm>
            <a:off x="368200" y="281525"/>
            <a:ext cx="5076900" cy="1037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Issues With Friends and Chat</a:t>
            </a:r>
            <a:endParaRPr/>
          </a:p>
        </p:txBody>
      </p:sp>
      <p:grpSp>
        <p:nvGrpSpPr>
          <p:cNvPr id="1105" name="Google Shape;1105;p41"/>
          <p:cNvGrpSpPr/>
          <p:nvPr/>
        </p:nvGrpSpPr>
        <p:grpSpPr>
          <a:xfrm flipH="1">
            <a:off x="368194" y="638150"/>
            <a:ext cx="4814990" cy="176025"/>
            <a:chOff x="4345425" y="2175475"/>
            <a:chExt cx="800750" cy="176025"/>
          </a:xfrm>
        </p:grpSpPr>
        <p:sp>
          <p:nvSpPr>
            <p:cNvPr id="1106" name="Google Shape;1106;p4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42"/>
          <p:cNvSpPr txBox="1"/>
          <p:nvPr>
            <p:ph idx="1" type="subTitle"/>
          </p:nvPr>
        </p:nvSpPr>
        <p:spPr>
          <a:xfrm>
            <a:off x="890100" y="1760244"/>
            <a:ext cx="7533900" cy="277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3" name="Google Shape;1113;p42"/>
          <p:cNvPicPr preferRelativeResize="0"/>
          <p:nvPr/>
        </p:nvPicPr>
        <p:blipFill>
          <a:blip r:embed="rId3">
            <a:alphaModFix/>
          </a:blip>
          <a:stretch>
            <a:fillRect/>
          </a:stretch>
        </p:blipFill>
        <p:spPr>
          <a:xfrm>
            <a:off x="890102" y="1093825"/>
            <a:ext cx="3617351" cy="3378801"/>
          </a:xfrm>
          <a:prstGeom prst="rect">
            <a:avLst/>
          </a:prstGeom>
          <a:noFill/>
          <a:ln>
            <a:noFill/>
          </a:ln>
        </p:spPr>
      </p:pic>
      <p:pic>
        <p:nvPicPr>
          <p:cNvPr id="1114" name="Google Shape;1114;p42"/>
          <p:cNvPicPr preferRelativeResize="0"/>
          <p:nvPr/>
        </p:nvPicPr>
        <p:blipFill>
          <a:blip r:embed="rId4">
            <a:alphaModFix/>
          </a:blip>
          <a:stretch>
            <a:fillRect/>
          </a:stretch>
        </p:blipFill>
        <p:spPr>
          <a:xfrm>
            <a:off x="4614925" y="1093825"/>
            <a:ext cx="4264824" cy="3100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43"/>
          <p:cNvSpPr txBox="1"/>
          <p:nvPr>
            <p:ph idx="1" type="subTitle"/>
          </p:nvPr>
        </p:nvSpPr>
        <p:spPr>
          <a:xfrm>
            <a:off x="890100" y="1760244"/>
            <a:ext cx="7533900" cy="277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3"/>
          <p:cNvSpPr txBox="1"/>
          <p:nvPr>
            <p:ph type="title"/>
          </p:nvPr>
        </p:nvSpPr>
        <p:spPr>
          <a:xfrm>
            <a:off x="450775" y="458700"/>
            <a:ext cx="3584700" cy="1037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Main Screen Design</a:t>
            </a:r>
            <a:endParaRPr/>
          </a:p>
        </p:txBody>
      </p:sp>
      <p:pic>
        <p:nvPicPr>
          <p:cNvPr id="1121" name="Google Shape;1121;p43"/>
          <p:cNvPicPr preferRelativeResize="0"/>
          <p:nvPr/>
        </p:nvPicPr>
        <p:blipFill>
          <a:blip r:embed="rId3">
            <a:alphaModFix/>
          </a:blip>
          <a:stretch>
            <a:fillRect/>
          </a:stretch>
        </p:blipFill>
        <p:spPr>
          <a:xfrm>
            <a:off x="715057" y="1058878"/>
            <a:ext cx="7160570" cy="3678875"/>
          </a:xfrm>
          <a:prstGeom prst="rect">
            <a:avLst/>
          </a:prstGeom>
          <a:noFill/>
          <a:ln>
            <a:noFill/>
          </a:ln>
        </p:spPr>
      </p:pic>
      <p:grpSp>
        <p:nvGrpSpPr>
          <p:cNvPr id="1122" name="Google Shape;1122;p43"/>
          <p:cNvGrpSpPr/>
          <p:nvPr/>
        </p:nvGrpSpPr>
        <p:grpSpPr>
          <a:xfrm flipH="1">
            <a:off x="532069" y="882838"/>
            <a:ext cx="4814990" cy="176025"/>
            <a:chOff x="4345425" y="2175475"/>
            <a:chExt cx="800750" cy="176025"/>
          </a:xfrm>
        </p:grpSpPr>
        <p:sp>
          <p:nvSpPr>
            <p:cNvPr id="1123" name="Google Shape;1123;p4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44"/>
          <p:cNvSpPr txBox="1"/>
          <p:nvPr>
            <p:ph type="title"/>
          </p:nvPr>
        </p:nvSpPr>
        <p:spPr>
          <a:xfrm>
            <a:off x="532075" y="452313"/>
            <a:ext cx="2958000" cy="1037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Logos and Icons</a:t>
            </a:r>
            <a:endParaRPr/>
          </a:p>
        </p:txBody>
      </p:sp>
      <p:grpSp>
        <p:nvGrpSpPr>
          <p:cNvPr id="1130" name="Google Shape;1130;p44"/>
          <p:cNvGrpSpPr/>
          <p:nvPr/>
        </p:nvGrpSpPr>
        <p:grpSpPr>
          <a:xfrm flipH="1">
            <a:off x="532069" y="882838"/>
            <a:ext cx="4814990" cy="176025"/>
            <a:chOff x="4345425" y="2175475"/>
            <a:chExt cx="800750" cy="176025"/>
          </a:xfrm>
        </p:grpSpPr>
        <p:sp>
          <p:nvSpPr>
            <p:cNvPr id="1131" name="Google Shape;1131;p4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3" name="Google Shape;1133;p44"/>
          <p:cNvPicPr preferRelativeResize="0"/>
          <p:nvPr/>
        </p:nvPicPr>
        <p:blipFill>
          <a:blip r:embed="rId3">
            <a:alphaModFix/>
          </a:blip>
          <a:stretch>
            <a:fillRect/>
          </a:stretch>
        </p:blipFill>
        <p:spPr>
          <a:xfrm>
            <a:off x="5495684" y="1620100"/>
            <a:ext cx="428625" cy="428625"/>
          </a:xfrm>
          <a:prstGeom prst="rect">
            <a:avLst/>
          </a:prstGeom>
          <a:noFill/>
          <a:ln>
            <a:noFill/>
          </a:ln>
        </p:spPr>
      </p:pic>
      <p:pic>
        <p:nvPicPr>
          <p:cNvPr id="1134" name="Google Shape;1134;p44"/>
          <p:cNvPicPr preferRelativeResize="0"/>
          <p:nvPr/>
        </p:nvPicPr>
        <p:blipFill>
          <a:blip r:embed="rId4">
            <a:alphaModFix/>
          </a:blip>
          <a:stretch>
            <a:fillRect/>
          </a:stretch>
        </p:blipFill>
        <p:spPr>
          <a:xfrm>
            <a:off x="6076709" y="1620100"/>
            <a:ext cx="428625" cy="428625"/>
          </a:xfrm>
          <a:prstGeom prst="rect">
            <a:avLst/>
          </a:prstGeom>
          <a:noFill/>
          <a:ln>
            <a:noFill/>
          </a:ln>
        </p:spPr>
      </p:pic>
      <p:pic>
        <p:nvPicPr>
          <p:cNvPr id="1135" name="Google Shape;1135;p44"/>
          <p:cNvPicPr preferRelativeResize="0"/>
          <p:nvPr/>
        </p:nvPicPr>
        <p:blipFill>
          <a:blip r:embed="rId5">
            <a:alphaModFix/>
          </a:blip>
          <a:stretch>
            <a:fillRect/>
          </a:stretch>
        </p:blipFill>
        <p:spPr>
          <a:xfrm>
            <a:off x="5495675" y="1110875"/>
            <a:ext cx="428625" cy="428625"/>
          </a:xfrm>
          <a:prstGeom prst="rect">
            <a:avLst/>
          </a:prstGeom>
          <a:noFill/>
          <a:ln>
            <a:noFill/>
          </a:ln>
        </p:spPr>
      </p:pic>
      <p:pic>
        <p:nvPicPr>
          <p:cNvPr id="1136" name="Google Shape;1136;p44"/>
          <p:cNvPicPr preferRelativeResize="0"/>
          <p:nvPr/>
        </p:nvPicPr>
        <p:blipFill>
          <a:blip r:embed="rId6">
            <a:alphaModFix/>
          </a:blip>
          <a:stretch>
            <a:fillRect/>
          </a:stretch>
        </p:blipFill>
        <p:spPr>
          <a:xfrm>
            <a:off x="6076698" y="1110875"/>
            <a:ext cx="428625" cy="428625"/>
          </a:xfrm>
          <a:prstGeom prst="rect">
            <a:avLst/>
          </a:prstGeom>
          <a:noFill/>
          <a:ln>
            <a:noFill/>
          </a:ln>
        </p:spPr>
      </p:pic>
      <p:pic>
        <p:nvPicPr>
          <p:cNvPr id="1137" name="Google Shape;1137;p44"/>
          <p:cNvPicPr preferRelativeResize="0"/>
          <p:nvPr/>
        </p:nvPicPr>
        <p:blipFill>
          <a:blip r:embed="rId7">
            <a:alphaModFix/>
          </a:blip>
          <a:stretch>
            <a:fillRect/>
          </a:stretch>
        </p:blipFill>
        <p:spPr>
          <a:xfrm>
            <a:off x="5122872" y="3457750"/>
            <a:ext cx="1190625" cy="1190625"/>
          </a:xfrm>
          <a:prstGeom prst="rect">
            <a:avLst/>
          </a:prstGeom>
          <a:noFill/>
          <a:ln>
            <a:noFill/>
          </a:ln>
        </p:spPr>
      </p:pic>
      <p:pic>
        <p:nvPicPr>
          <p:cNvPr id="1138" name="Google Shape;1138;p44"/>
          <p:cNvPicPr preferRelativeResize="0"/>
          <p:nvPr/>
        </p:nvPicPr>
        <p:blipFill>
          <a:blip r:embed="rId8">
            <a:alphaModFix/>
          </a:blip>
          <a:stretch>
            <a:fillRect/>
          </a:stretch>
        </p:blipFill>
        <p:spPr>
          <a:xfrm>
            <a:off x="532075" y="1058875"/>
            <a:ext cx="3445926" cy="3445926"/>
          </a:xfrm>
          <a:prstGeom prst="rect">
            <a:avLst/>
          </a:prstGeom>
          <a:noFill/>
          <a:ln>
            <a:noFill/>
          </a:ln>
        </p:spPr>
      </p:pic>
      <p:pic>
        <p:nvPicPr>
          <p:cNvPr id="1139" name="Google Shape;1139;p44"/>
          <p:cNvPicPr preferRelativeResize="0"/>
          <p:nvPr/>
        </p:nvPicPr>
        <p:blipFill>
          <a:blip r:embed="rId9">
            <a:alphaModFix/>
          </a:blip>
          <a:stretch>
            <a:fillRect/>
          </a:stretch>
        </p:blipFill>
        <p:spPr>
          <a:xfrm>
            <a:off x="6729496" y="1110911"/>
            <a:ext cx="428625" cy="428589"/>
          </a:xfrm>
          <a:prstGeom prst="rect">
            <a:avLst/>
          </a:prstGeom>
          <a:noFill/>
          <a:ln>
            <a:noFill/>
          </a:ln>
        </p:spPr>
      </p:pic>
      <p:pic>
        <p:nvPicPr>
          <p:cNvPr id="1140" name="Google Shape;1140;p44"/>
          <p:cNvPicPr preferRelativeResize="0"/>
          <p:nvPr/>
        </p:nvPicPr>
        <p:blipFill>
          <a:blip r:embed="rId10">
            <a:alphaModFix/>
          </a:blip>
          <a:stretch>
            <a:fillRect/>
          </a:stretch>
        </p:blipFill>
        <p:spPr>
          <a:xfrm>
            <a:off x="6448723" y="3457750"/>
            <a:ext cx="1190625" cy="1190625"/>
          </a:xfrm>
          <a:prstGeom prst="rect">
            <a:avLst/>
          </a:prstGeom>
          <a:noFill/>
          <a:ln>
            <a:noFill/>
          </a:ln>
        </p:spPr>
      </p:pic>
      <p:pic>
        <p:nvPicPr>
          <p:cNvPr id="1141" name="Google Shape;1141;p44"/>
          <p:cNvPicPr preferRelativeResize="0"/>
          <p:nvPr/>
        </p:nvPicPr>
        <p:blipFill>
          <a:blip r:embed="rId11">
            <a:alphaModFix/>
          </a:blip>
          <a:stretch>
            <a:fillRect/>
          </a:stretch>
        </p:blipFill>
        <p:spPr>
          <a:xfrm>
            <a:off x="5122875" y="2157913"/>
            <a:ext cx="1190625" cy="1190625"/>
          </a:xfrm>
          <a:prstGeom prst="rect">
            <a:avLst/>
          </a:prstGeom>
          <a:noFill/>
          <a:ln>
            <a:noFill/>
          </a:ln>
        </p:spPr>
      </p:pic>
      <p:pic>
        <p:nvPicPr>
          <p:cNvPr id="1142" name="Google Shape;1142;p44"/>
          <p:cNvPicPr preferRelativeResize="0"/>
          <p:nvPr/>
        </p:nvPicPr>
        <p:blipFill>
          <a:blip r:embed="rId12">
            <a:alphaModFix/>
          </a:blip>
          <a:stretch>
            <a:fillRect/>
          </a:stretch>
        </p:blipFill>
        <p:spPr>
          <a:xfrm>
            <a:off x="6448713" y="2157913"/>
            <a:ext cx="1190625" cy="1190625"/>
          </a:xfrm>
          <a:prstGeom prst="rect">
            <a:avLst/>
          </a:prstGeom>
          <a:noFill/>
          <a:ln>
            <a:noFill/>
          </a:ln>
        </p:spPr>
      </p:pic>
      <p:pic>
        <p:nvPicPr>
          <p:cNvPr id="1143" name="Google Shape;1143;p44"/>
          <p:cNvPicPr preferRelativeResize="0"/>
          <p:nvPr/>
        </p:nvPicPr>
        <p:blipFill>
          <a:blip r:embed="rId13">
            <a:alphaModFix/>
          </a:blip>
          <a:stretch>
            <a:fillRect/>
          </a:stretch>
        </p:blipFill>
        <p:spPr>
          <a:xfrm>
            <a:off x="6729498" y="1620100"/>
            <a:ext cx="428625" cy="428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45"/>
          <p:cNvSpPr txBox="1"/>
          <p:nvPr>
            <p:ph type="title"/>
          </p:nvPr>
        </p:nvSpPr>
        <p:spPr>
          <a:xfrm>
            <a:off x="1918650" y="1583425"/>
            <a:ext cx="5306700" cy="148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Design</a:t>
            </a:r>
            <a:endParaRPr/>
          </a:p>
          <a:p>
            <a:pPr indent="0" lvl="0" marL="0" rtl="0" algn="ctr">
              <a:spcBef>
                <a:spcPts val="0"/>
              </a:spcBef>
              <a:spcAft>
                <a:spcPts val="0"/>
              </a:spcAft>
              <a:buNone/>
            </a:pPr>
            <a:r>
              <a:rPr lang="en"/>
              <a:t>Patterns</a:t>
            </a:r>
            <a:endParaRPr/>
          </a:p>
        </p:txBody>
      </p:sp>
      <p:grpSp>
        <p:nvGrpSpPr>
          <p:cNvPr id="1149" name="Google Shape;1149;p45"/>
          <p:cNvGrpSpPr/>
          <p:nvPr/>
        </p:nvGrpSpPr>
        <p:grpSpPr>
          <a:xfrm flipH="1" rot="372491">
            <a:off x="1097518" y="3478413"/>
            <a:ext cx="595061" cy="675849"/>
            <a:chOff x="5464100" y="4208075"/>
            <a:chExt cx="494625" cy="579650"/>
          </a:xfrm>
        </p:grpSpPr>
        <p:sp>
          <p:nvSpPr>
            <p:cNvPr id="1150" name="Google Shape;1150;p45"/>
            <p:cNvSpPr/>
            <p:nvPr/>
          </p:nvSpPr>
          <p:spPr>
            <a:xfrm>
              <a:off x="5594650" y="4504850"/>
              <a:ext cx="341250" cy="255800"/>
            </a:xfrm>
            <a:custGeom>
              <a:rect b="b" l="l" r="r" t="t"/>
              <a:pathLst>
                <a:path extrusionOk="0" h="10232" w="1365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5"/>
            <p:cNvSpPr/>
            <p:nvPr/>
          </p:nvSpPr>
          <p:spPr>
            <a:xfrm>
              <a:off x="5518750" y="4363750"/>
              <a:ext cx="340700" cy="255675"/>
            </a:xfrm>
            <a:custGeom>
              <a:rect b="b" l="l" r="r" t="t"/>
              <a:pathLst>
                <a:path extrusionOk="0" h="10227" w="13628">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5"/>
            <p:cNvSpPr/>
            <p:nvPr/>
          </p:nvSpPr>
          <p:spPr>
            <a:xfrm>
              <a:off x="5475950" y="4235275"/>
              <a:ext cx="281925" cy="269375"/>
            </a:xfrm>
            <a:custGeom>
              <a:rect b="b" l="l" r="r" t="t"/>
              <a:pathLst>
                <a:path extrusionOk="0" h="10775" w="11277">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5"/>
            <p:cNvSpPr/>
            <p:nvPr/>
          </p:nvSpPr>
          <p:spPr>
            <a:xfrm>
              <a:off x="5717000" y="4421125"/>
              <a:ext cx="42000" cy="94525"/>
            </a:xfrm>
            <a:custGeom>
              <a:rect b="b" l="l" r="r" t="t"/>
              <a:pathLst>
                <a:path extrusionOk="0" h="3781" w="168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5"/>
            <p:cNvSpPr/>
            <p:nvPr/>
          </p:nvSpPr>
          <p:spPr>
            <a:xfrm>
              <a:off x="5750000" y="4392700"/>
              <a:ext cx="46925" cy="98950"/>
            </a:xfrm>
            <a:custGeom>
              <a:rect b="b" l="l" r="r" t="t"/>
              <a:pathLst>
                <a:path extrusionOk="0" h="3958" w="1877">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5"/>
            <p:cNvSpPr/>
            <p:nvPr/>
          </p:nvSpPr>
          <p:spPr>
            <a:xfrm>
              <a:off x="5795175" y="4403700"/>
              <a:ext cx="30450" cy="52625"/>
            </a:xfrm>
            <a:custGeom>
              <a:rect b="b" l="l" r="r" t="t"/>
              <a:pathLst>
                <a:path extrusionOk="0" h="2105" w="1218">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5"/>
            <p:cNvSpPr/>
            <p:nvPr/>
          </p:nvSpPr>
          <p:spPr>
            <a:xfrm>
              <a:off x="5783525" y="4580275"/>
              <a:ext cx="38225" cy="81675"/>
            </a:xfrm>
            <a:custGeom>
              <a:rect b="b" l="l" r="r" t="t"/>
              <a:pathLst>
                <a:path extrusionOk="0" h="3267" w="1529">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5"/>
            <p:cNvSpPr/>
            <p:nvPr/>
          </p:nvSpPr>
          <p:spPr>
            <a:xfrm>
              <a:off x="5824600" y="4544075"/>
              <a:ext cx="49675" cy="96575"/>
            </a:xfrm>
            <a:custGeom>
              <a:rect b="b" l="l" r="r" t="t"/>
              <a:pathLst>
                <a:path extrusionOk="0" h="3863" w="1987">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5"/>
            <p:cNvSpPr/>
            <p:nvPr/>
          </p:nvSpPr>
          <p:spPr>
            <a:xfrm>
              <a:off x="5876375" y="4540750"/>
              <a:ext cx="23725" cy="54675"/>
            </a:xfrm>
            <a:custGeom>
              <a:rect b="b" l="l" r="r" t="t"/>
              <a:pathLst>
                <a:path extrusionOk="0" h="2187" w="949">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5"/>
            <p:cNvSpPr/>
            <p:nvPr/>
          </p:nvSpPr>
          <p:spPr>
            <a:xfrm>
              <a:off x="5464100" y="4208075"/>
              <a:ext cx="334850" cy="317675"/>
            </a:xfrm>
            <a:custGeom>
              <a:rect b="b" l="l" r="r" t="t"/>
              <a:pathLst>
                <a:path extrusionOk="0" h="12707" w="13394">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5"/>
            <p:cNvSpPr/>
            <p:nvPr/>
          </p:nvSpPr>
          <p:spPr>
            <a:xfrm>
              <a:off x="5495775" y="4342975"/>
              <a:ext cx="376800" cy="309500"/>
            </a:xfrm>
            <a:custGeom>
              <a:rect b="b" l="l" r="r" t="t"/>
              <a:pathLst>
                <a:path extrusionOk="0" h="12380" w="15072">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5"/>
            <p:cNvSpPr/>
            <p:nvPr/>
          </p:nvSpPr>
          <p:spPr>
            <a:xfrm>
              <a:off x="5582050" y="4477650"/>
              <a:ext cx="376675" cy="310075"/>
            </a:xfrm>
            <a:custGeom>
              <a:rect b="b" l="l" r="r" t="t"/>
              <a:pathLst>
                <a:path extrusionOk="0" h="12403" w="15067">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45"/>
          <p:cNvGrpSpPr/>
          <p:nvPr/>
        </p:nvGrpSpPr>
        <p:grpSpPr>
          <a:xfrm rot="9456294">
            <a:off x="6949603" y="3661715"/>
            <a:ext cx="2306042" cy="512923"/>
            <a:chOff x="7051300" y="3461525"/>
            <a:chExt cx="2305989" cy="512912"/>
          </a:xfrm>
        </p:grpSpPr>
        <p:sp>
          <p:nvSpPr>
            <p:cNvPr id="1163" name="Google Shape;1163;p45"/>
            <p:cNvSpPr/>
            <p:nvPr/>
          </p:nvSpPr>
          <p:spPr>
            <a:xfrm>
              <a:off x="7075817" y="3564700"/>
              <a:ext cx="2271819" cy="396457"/>
            </a:xfrm>
            <a:custGeom>
              <a:rect b="b" l="l" r="r" t="t"/>
              <a:pathLst>
                <a:path extrusionOk="0" h="8150" w="46702">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5"/>
            <p:cNvSpPr/>
            <p:nvPr/>
          </p:nvSpPr>
          <p:spPr>
            <a:xfrm>
              <a:off x="7056554" y="3473929"/>
              <a:ext cx="2293709" cy="379334"/>
            </a:xfrm>
            <a:custGeom>
              <a:rect b="b" l="l" r="r" t="t"/>
              <a:pathLst>
                <a:path extrusionOk="0" h="7798" w="47152">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5"/>
            <p:cNvSpPr/>
            <p:nvPr/>
          </p:nvSpPr>
          <p:spPr>
            <a:xfrm>
              <a:off x="9084585" y="3533956"/>
              <a:ext cx="102106" cy="52683"/>
            </a:xfrm>
            <a:custGeom>
              <a:rect b="b" l="l" r="r" t="t"/>
              <a:pathLst>
                <a:path extrusionOk="0" h="1083" w="2099">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5"/>
            <p:cNvSpPr/>
            <p:nvPr/>
          </p:nvSpPr>
          <p:spPr>
            <a:xfrm>
              <a:off x="7151702" y="3605512"/>
              <a:ext cx="1882416" cy="359584"/>
            </a:xfrm>
            <a:custGeom>
              <a:rect b="b" l="l" r="r" t="t"/>
              <a:pathLst>
                <a:path extrusionOk="0" h="7392" w="38697">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5"/>
            <p:cNvSpPr/>
            <p:nvPr/>
          </p:nvSpPr>
          <p:spPr>
            <a:xfrm>
              <a:off x="7764232" y="3683976"/>
              <a:ext cx="634963" cy="189034"/>
            </a:xfrm>
            <a:custGeom>
              <a:rect b="b" l="l" r="r" t="t"/>
              <a:pathLst>
                <a:path extrusionOk="0" h="3886" w="13053">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5"/>
            <p:cNvSpPr/>
            <p:nvPr/>
          </p:nvSpPr>
          <p:spPr>
            <a:xfrm>
              <a:off x="7758540" y="3565575"/>
              <a:ext cx="636277" cy="197401"/>
            </a:xfrm>
            <a:custGeom>
              <a:rect b="b" l="l" r="r" t="t"/>
              <a:pathLst>
                <a:path extrusionOk="0" h="4058" w="1308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5"/>
            <p:cNvSpPr/>
            <p:nvPr/>
          </p:nvSpPr>
          <p:spPr>
            <a:xfrm>
              <a:off x="7130639" y="3466487"/>
              <a:ext cx="1892096" cy="377145"/>
            </a:xfrm>
            <a:custGeom>
              <a:rect b="b" l="l" r="r" t="t"/>
              <a:pathLst>
                <a:path extrusionOk="0" h="7753" w="38896">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5"/>
            <p:cNvSpPr/>
            <p:nvPr/>
          </p:nvSpPr>
          <p:spPr>
            <a:xfrm>
              <a:off x="8992842" y="3474999"/>
              <a:ext cx="35997" cy="141362"/>
            </a:xfrm>
            <a:custGeom>
              <a:rect b="b" l="l" r="r" t="t"/>
              <a:pathLst>
                <a:path extrusionOk="0" h="2906" w="74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5"/>
            <p:cNvSpPr/>
            <p:nvPr/>
          </p:nvSpPr>
          <p:spPr>
            <a:xfrm>
              <a:off x="8234282" y="3461525"/>
              <a:ext cx="850704" cy="234469"/>
            </a:xfrm>
            <a:custGeom>
              <a:rect b="b" l="l" r="r" t="t"/>
              <a:pathLst>
                <a:path extrusionOk="0" h="4820" w="17488">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5"/>
            <p:cNvSpPr/>
            <p:nvPr/>
          </p:nvSpPr>
          <p:spPr>
            <a:xfrm>
              <a:off x="9007776" y="3586979"/>
              <a:ext cx="90772" cy="141168"/>
            </a:xfrm>
            <a:custGeom>
              <a:rect b="b" l="l" r="r" t="t"/>
              <a:pathLst>
                <a:path extrusionOk="0" h="2902" w="1866">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5"/>
            <p:cNvSpPr/>
            <p:nvPr/>
          </p:nvSpPr>
          <p:spPr>
            <a:xfrm>
              <a:off x="9050291" y="3487988"/>
              <a:ext cx="305685" cy="86102"/>
            </a:xfrm>
            <a:custGeom>
              <a:rect b="b" l="l" r="r" t="t"/>
              <a:pathLst>
                <a:path extrusionOk="0" h="1770" w="6284">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5"/>
            <p:cNvSpPr/>
            <p:nvPr/>
          </p:nvSpPr>
          <p:spPr>
            <a:xfrm>
              <a:off x="9073980" y="3552587"/>
              <a:ext cx="283308" cy="148610"/>
            </a:xfrm>
            <a:custGeom>
              <a:rect b="b" l="l" r="r" t="t"/>
              <a:pathLst>
                <a:path extrusionOk="0" h="3055" w="5824">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5"/>
            <p:cNvSpPr/>
            <p:nvPr/>
          </p:nvSpPr>
          <p:spPr>
            <a:xfrm>
              <a:off x="7051300" y="3556236"/>
              <a:ext cx="1992937" cy="418201"/>
            </a:xfrm>
            <a:custGeom>
              <a:rect b="b" l="l" r="r" t="t"/>
              <a:pathLst>
                <a:path extrusionOk="0" h="8597" w="40969">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5"/>
            <p:cNvSpPr/>
            <p:nvPr/>
          </p:nvSpPr>
          <p:spPr>
            <a:xfrm>
              <a:off x="7753724" y="3601377"/>
              <a:ext cx="138152" cy="171960"/>
            </a:xfrm>
            <a:custGeom>
              <a:rect b="b" l="l" r="r" t="t"/>
              <a:pathLst>
                <a:path extrusionOk="0" h="3535" w="284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5"/>
            <p:cNvSpPr/>
            <p:nvPr/>
          </p:nvSpPr>
          <p:spPr>
            <a:xfrm>
              <a:off x="8276797" y="3673322"/>
              <a:ext cx="127207" cy="161161"/>
            </a:xfrm>
            <a:custGeom>
              <a:rect b="b" l="l" r="r" t="t"/>
              <a:pathLst>
                <a:path extrusionOk="0" h="3313" w="2615">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5"/>
            <p:cNvSpPr/>
            <p:nvPr/>
          </p:nvSpPr>
          <p:spPr>
            <a:xfrm>
              <a:off x="7126261" y="3708687"/>
              <a:ext cx="37311" cy="143746"/>
            </a:xfrm>
            <a:custGeom>
              <a:rect b="b" l="l" r="r" t="t"/>
              <a:pathLst>
                <a:path extrusionOk="0" h="2955" w="767">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5"/>
            <p:cNvSpPr/>
            <p:nvPr/>
          </p:nvSpPr>
          <p:spPr>
            <a:xfrm>
              <a:off x="7753724" y="3752661"/>
              <a:ext cx="159215" cy="130125"/>
            </a:xfrm>
            <a:custGeom>
              <a:rect b="b" l="l" r="r" t="t"/>
              <a:pathLst>
                <a:path extrusionOk="0" h="2675" w="3273">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5"/>
            <p:cNvSpPr/>
            <p:nvPr/>
          </p:nvSpPr>
          <p:spPr>
            <a:xfrm>
              <a:off x="7140708" y="3828157"/>
              <a:ext cx="36046" cy="134163"/>
            </a:xfrm>
            <a:custGeom>
              <a:rect b="b" l="l" r="r" t="t"/>
              <a:pathLst>
                <a:path extrusionOk="0" h="2758" w="741">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45"/>
          <p:cNvGrpSpPr/>
          <p:nvPr/>
        </p:nvGrpSpPr>
        <p:grpSpPr>
          <a:xfrm>
            <a:off x="2467689" y="3065738"/>
            <a:ext cx="4253584" cy="176025"/>
            <a:chOff x="4345425" y="2175475"/>
            <a:chExt cx="800750" cy="176025"/>
          </a:xfrm>
        </p:grpSpPr>
        <p:sp>
          <p:nvSpPr>
            <p:cNvPr id="1182" name="Google Shape;1182;p4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45"/>
          <p:cNvGrpSpPr/>
          <p:nvPr/>
        </p:nvGrpSpPr>
        <p:grpSpPr>
          <a:xfrm rot="854098">
            <a:off x="7782856" y="510397"/>
            <a:ext cx="639528" cy="438002"/>
            <a:chOff x="5501450" y="2545600"/>
            <a:chExt cx="639525" cy="438000"/>
          </a:xfrm>
        </p:grpSpPr>
        <p:sp>
          <p:nvSpPr>
            <p:cNvPr id="1185" name="Google Shape;1185;p45"/>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5"/>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45"/>
          <p:cNvGrpSpPr/>
          <p:nvPr/>
        </p:nvGrpSpPr>
        <p:grpSpPr>
          <a:xfrm>
            <a:off x="2969749" y="2236575"/>
            <a:ext cx="3249443" cy="176025"/>
            <a:chOff x="4345425" y="2175475"/>
            <a:chExt cx="800750" cy="176025"/>
          </a:xfrm>
        </p:grpSpPr>
        <p:sp>
          <p:nvSpPr>
            <p:cNvPr id="1188" name="Google Shape;1188;p4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28"/>
          <p:cNvSpPr txBox="1"/>
          <p:nvPr>
            <p:ph type="title"/>
          </p:nvPr>
        </p:nvSpPr>
        <p:spPr>
          <a:xfrm>
            <a:off x="720000" y="540000"/>
            <a:ext cx="33687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Table of Contents</a:t>
            </a:r>
            <a:endParaRPr/>
          </a:p>
        </p:txBody>
      </p:sp>
      <p:grpSp>
        <p:nvGrpSpPr>
          <p:cNvPr id="817" name="Google Shape;817;p28"/>
          <p:cNvGrpSpPr/>
          <p:nvPr/>
        </p:nvGrpSpPr>
        <p:grpSpPr>
          <a:xfrm>
            <a:off x="719990" y="925800"/>
            <a:ext cx="2960453" cy="176025"/>
            <a:chOff x="4345425" y="2175475"/>
            <a:chExt cx="800750" cy="176025"/>
          </a:xfrm>
        </p:grpSpPr>
        <p:sp>
          <p:nvSpPr>
            <p:cNvPr id="818" name="Google Shape;818;p2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28"/>
          <p:cNvGrpSpPr/>
          <p:nvPr/>
        </p:nvGrpSpPr>
        <p:grpSpPr>
          <a:xfrm rot="369678">
            <a:off x="6167753" y="3576300"/>
            <a:ext cx="1846546" cy="507863"/>
            <a:chOff x="4345425" y="2175475"/>
            <a:chExt cx="800750" cy="176025"/>
          </a:xfrm>
        </p:grpSpPr>
        <p:sp>
          <p:nvSpPr>
            <p:cNvPr id="821" name="Google Shape;821;p2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28"/>
          <p:cNvGrpSpPr/>
          <p:nvPr/>
        </p:nvGrpSpPr>
        <p:grpSpPr>
          <a:xfrm rot="474658">
            <a:off x="1381256" y="1507939"/>
            <a:ext cx="1557467" cy="585348"/>
            <a:chOff x="4345425" y="2175475"/>
            <a:chExt cx="800750" cy="176025"/>
          </a:xfrm>
        </p:grpSpPr>
        <p:sp>
          <p:nvSpPr>
            <p:cNvPr id="824" name="Google Shape;824;p2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8"/>
          <p:cNvGrpSpPr/>
          <p:nvPr/>
        </p:nvGrpSpPr>
        <p:grpSpPr>
          <a:xfrm rot="370998">
            <a:off x="1007768" y="2260915"/>
            <a:ext cx="2179751" cy="988872"/>
            <a:chOff x="4345425" y="2175475"/>
            <a:chExt cx="800750" cy="176025"/>
          </a:xfrm>
        </p:grpSpPr>
        <p:sp>
          <p:nvSpPr>
            <p:cNvPr id="827" name="Google Shape;827;p2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8"/>
          <p:cNvGrpSpPr/>
          <p:nvPr/>
        </p:nvGrpSpPr>
        <p:grpSpPr>
          <a:xfrm rot="472241">
            <a:off x="6111854" y="2296184"/>
            <a:ext cx="1958345" cy="675926"/>
            <a:chOff x="4345425" y="2175475"/>
            <a:chExt cx="800750" cy="176025"/>
          </a:xfrm>
        </p:grpSpPr>
        <p:sp>
          <p:nvSpPr>
            <p:cNvPr id="830" name="Google Shape;830;p2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28"/>
          <p:cNvSpPr txBox="1"/>
          <p:nvPr>
            <p:ph idx="1" type="subTitle"/>
          </p:nvPr>
        </p:nvSpPr>
        <p:spPr>
          <a:xfrm>
            <a:off x="844538" y="2348711"/>
            <a:ext cx="2506200" cy="66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Future Implementation</a:t>
            </a:r>
            <a:endParaRPr/>
          </a:p>
        </p:txBody>
      </p:sp>
      <p:sp>
        <p:nvSpPr>
          <p:cNvPr id="833" name="Google Shape;833;p28"/>
          <p:cNvSpPr txBox="1"/>
          <p:nvPr>
            <p:ph idx="2" type="subTitle"/>
          </p:nvPr>
        </p:nvSpPr>
        <p:spPr>
          <a:xfrm>
            <a:off x="6051375" y="3659825"/>
            <a:ext cx="2079300" cy="3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Accessibility</a:t>
            </a:r>
            <a:endParaRPr/>
          </a:p>
        </p:txBody>
      </p:sp>
      <p:sp>
        <p:nvSpPr>
          <p:cNvPr id="834" name="Google Shape;834;p28"/>
          <p:cNvSpPr txBox="1"/>
          <p:nvPr>
            <p:ph idx="3" type="subTitle"/>
          </p:nvPr>
        </p:nvSpPr>
        <p:spPr>
          <a:xfrm>
            <a:off x="906900" y="1584571"/>
            <a:ext cx="25062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UML &amp; Difficulties</a:t>
            </a:r>
            <a:endParaRPr/>
          </a:p>
        </p:txBody>
      </p:sp>
      <p:sp>
        <p:nvSpPr>
          <p:cNvPr id="835" name="Google Shape;835;p28"/>
          <p:cNvSpPr txBox="1"/>
          <p:nvPr>
            <p:ph idx="4" type="subTitle"/>
          </p:nvPr>
        </p:nvSpPr>
        <p:spPr>
          <a:xfrm>
            <a:off x="5837913" y="2430750"/>
            <a:ext cx="25062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Design Pattern</a:t>
            </a:r>
            <a:endParaRPr/>
          </a:p>
        </p:txBody>
      </p:sp>
      <p:grpSp>
        <p:nvGrpSpPr>
          <p:cNvPr id="836" name="Google Shape;836;p28"/>
          <p:cNvGrpSpPr/>
          <p:nvPr/>
        </p:nvGrpSpPr>
        <p:grpSpPr>
          <a:xfrm rot="-638440">
            <a:off x="6196103" y="527795"/>
            <a:ext cx="1600449" cy="495659"/>
            <a:chOff x="3647400" y="4354525"/>
            <a:chExt cx="365925" cy="73675"/>
          </a:xfrm>
        </p:grpSpPr>
        <p:sp>
          <p:nvSpPr>
            <p:cNvPr id="837" name="Google Shape;837;p28"/>
            <p:cNvSpPr/>
            <p:nvPr/>
          </p:nvSpPr>
          <p:spPr>
            <a:xfrm>
              <a:off x="3647400" y="4384125"/>
              <a:ext cx="42000" cy="38300"/>
            </a:xfrm>
            <a:custGeom>
              <a:rect b="b" l="l" r="r" t="t"/>
              <a:pathLst>
                <a:path extrusionOk="0" h="1532" w="1680">
                  <a:moveTo>
                    <a:pt x="923" y="251"/>
                  </a:moveTo>
                  <a:cubicBezTo>
                    <a:pt x="1017" y="251"/>
                    <a:pt x="1111" y="268"/>
                    <a:pt x="1203" y="301"/>
                  </a:cubicBezTo>
                  <a:cubicBezTo>
                    <a:pt x="1128" y="452"/>
                    <a:pt x="1003" y="552"/>
                    <a:pt x="827" y="627"/>
                  </a:cubicBezTo>
                  <a:cubicBezTo>
                    <a:pt x="727" y="677"/>
                    <a:pt x="627" y="677"/>
                    <a:pt x="527" y="677"/>
                  </a:cubicBezTo>
                  <a:cubicBezTo>
                    <a:pt x="376" y="677"/>
                    <a:pt x="251" y="577"/>
                    <a:pt x="401" y="452"/>
                  </a:cubicBezTo>
                  <a:cubicBezTo>
                    <a:pt x="552" y="318"/>
                    <a:pt x="735" y="251"/>
                    <a:pt x="923" y="251"/>
                  </a:cubicBezTo>
                  <a:close/>
                  <a:moveTo>
                    <a:pt x="861" y="0"/>
                  </a:moveTo>
                  <a:cubicBezTo>
                    <a:pt x="791" y="0"/>
                    <a:pt x="721" y="8"/>
                    <a:pt x="652" y="26"/>
                  </a:cubicBezTo>
                  <a:cubicBezTo>
                    <a:pt x="401" y="76"/>
                    <a:pt x="0" y="276"/>
                    <a:pt x="25" y="602"/>
                  </a:cubicBezTo>
                  <a:cubicBezTo>
                    <a:pt x="48" y="874"/>
                    <a:pt x="336" y="982"/>
                    <a:pt x="576" y="982"/>
                  </a:cubicBezTo>
                  <a:cubicBezTo>
                    <a:pt x="602" y="982"/>
                    <a:pt x="627" y="980"/>
                    <a:pt x="652" y="978"/>
                  </a:cubicBezTo>
                  <a:cubicBezTo>
                    <a:pt x="902" y="953"/>
                    <a:pt x="1103" y="853"/>
                    <a:pt x="1278" y="677"/>
                  </a:cubicBezTo>
                  <a:cubicBezTo>
                    <a:pt x="1303" y="903"/>
                    <a:pt x="1303" y="1103"/>
                    <a:pt x="1278" y="1329"/>
                  </a:cubicBezTo>
                  <a:cubicBezTo>
                    <a:pt x="1278" y="1440"/>
                    <a:pt x="1400" y="1532"/>
                    <a:pt x="1495" y="1532"/>
                  </a:cubicBezTo>
                  <a:cubicBezTo>
                    <a:pt x="1550" y="1532"/>
                    <a:pt x="1595" y="1502"/>
                    <a:pt x="1604" y="1429"/>
                  </a:cubicBezTo>
                  <a:cubicBezTo>
                    <a:pt x="1679" y="1078"/>
                    <a:pt x="1604" y="727"/>
                    <a:pt x="1504" y="376"/>
                  </a:cubicBezTo>
                  <a:cubicBezTo>
                    <a:pt x="1554" y="351"/>
                    <a:pt x="1579" y="276"/>
                    <a:pt x="1529" y="226"/>
                  </a:cubicBezTo>
                  <a:cubicBezTo>
                    <a:pt x="1336" y="91"/>
                    <a:pt x="1098" y="0"/>
                    <a:pt x="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a:off x="3695650" y="4356075"/>
              <a:ext cx="49500" cy="27125"/>
            </a:xfrm>
            <a:custGeom>
              <a:rect b="b" l="l" r="r" t="t"/>
              <a:pathLst>
                <a:path extrusionOk="0" h="1085" w="1980">
                  <a:moveTo>
                    <a:pt x="244" y="0"/>
                  </a:moveTo>
                  <a:cubicBezTo>
                    <a:pt x="205" y="0"/>
                    <a:pt x="165" y="6"/>
                    <a:pt x="125" y="20"/>
                  </a:cubicBezTo>
                  <a:cubicBezTo>
                    <a:pt x="0" y="45"/>
                    <a:pt x="100" y="245"/>
                    <a:pt x="201" y="245"/>
                  </a:cubicBezTo>
                  <a:cubicBezTo>
                    <a:pt x="209" y="244"/>
                    <a:pt x="216" y="244"/>
                    <a:pt x="223" y="244"/>
                  </a:cubicBezTo>
                  <a:cubicBezTo>
                    <a:pt x="357" y="244"/>
                    <a:pt x="175" y="473"/>
                    <a:pt x="175" y="521"/>
                  </a:cubicBezTo>
                  <a:cubicBezTo>
                    <a:pt x="150" y="571"/>
                    <a:pt x="150" y="621"/>
                    <a:pt x="175" y="671"/>
                  </a:cubicBezTo>
                  <a:cubicBezTo>
                    <a:pt x="201" y="822"/>
                    <a:pt x="326" y="922"/>
                    <a:pt x="451" y="997"/>
                  </a:cubicBezTo>
                  <a:cubicBezTo>
                    <a:pt x="677" y="1072"/>
                    <a:pt x="927" y="1047"/>
                    <a:pt x="1153" y="1072"/>
                  </a:cubicBezTo>
                  <a:cubicBezTo>
                    <a:pt x="1266" y="1072"/>
                    <a:pt x="1385" y="1085"/>
                    <a:pt x="1504" y="1085"/>
                  </a:cubicBezTo>
                  <a:cubicBezTo>
                    <a:pt x="1623" y="1085"/>
                    <a:pt x="1742" y="1072"/>
                    <a:pt x="1855" y="1022"/>
                  </a:cubicBezTo>
                  <a:cubicBezTo>
                    <a:pt x="1980" y="972"/>
                    <a:pt x="1930" y="797"/>
                    <a:pt x="1830" y="747"/>
                  </a:cubicBezTo>
                  <a:cubicBezTo>
                    <a:pt x="1676" y="677"/>
                    <a:pt x="1500" y="661"/>
                    <a:pt x="1326" y="661"/>
                  </a:cubicBezTo>
                  <a:cubicBezTo>
                    <a:pt x="1187" y="661"/>
                    <a:pt x="1050" y="671"/>
                    <a:pt x="927" y="671"/>
                  </a:cubicBezTo>
                  <a:cubicBezTo>
                    <a:pt x="886" y="671"/>
                    <a:pt x="830" y="677"/>
                    <a:pt x="773" y="677"/>
                  </a:cubicBezTo>
                  <a:cubicBezTo>
                    <a:pt x="660" y="677"/>
                    <a:pt x="543" y="655"/>
                    <a:pt x="526" y="521"/>
                  </a:cubicBezTo>
                  <a:cubicBezTo>
                    <a:pt x="526" y="471"/>
                    <a:pt x="576" y="396"/>
                    <a:pt x="576" y="320"/>
                  </a:cubicBezTo>
                  <a:cubicBezTo>
                    <a:pt x="576" y="135"/>
                    <a:pt x="424" y="0"/>
                    <a:pt x="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a:off x="3727800" y="4393475"/>
              <a:ext cx="40550" cy="26725"/>
            </a:xfrm>
            <a:custGeom>
              <a:rect b="b" l="l" r="r" t="t"/>
              <a:pathLst>
                <a:path extrusionOk="0" h="1069" w="1622">
                  <a:moveTo>
                    <a:pt x="506" y="1"/>
                  </a:moveTo>
                  <a:cubicBezTo>
                    <a:pt x="442" y="1"/>
                    <a:pt x="381" y="71"/>
                    <a:pt x="418" y="128"/>
                  </a:cubicBezTo>
                  <a:cubicBezTo>
                    <a:pt x="443" y="203"/>
                    <a:pt x="468" y="278"/>
                    <a:pt x="494" y="328"/>
                  </a:cubicBezTo>
                  <a:cubicBezTo>
                    <a:pt x="393" y="353"/>
                    <a:pt x="293" y="353"/>
                    <a:pt x="193" y="378"/>
                  </a:cubicBezTo>
                  <a:cubicBezTo>
                    <a:pt x="0" y="402"/>
                    <a:pt x="62" y="681"/>
                    <a:pt x="222" y="681"/>
                  </a:cubicBezTo>
                  <a:cubicBezTo>
                    <a:pt x="229" y="681"/>
                    <a:pt x="236" y="680"/>
                    <a:pt x="243" y="679"/>
                  </a:cubicBezTo>
                  <a:cubicBezTo>
                    <a:pt x="368" y="679"/>
                    <a:pt x="468" y="654"/>
                    <a:pt x="569" y="654"/>
                  </a:cubicBezTo>
                  <a:cubicBezTo>
                    <a:pt x="569" y="729"/>
                    <a:pt x="594" y="830"/>
                    <a:pt x="594" y="905"/>
                  </a:cubicBezTo>
                  <a:cubicBezTo>
                    <a:pt x="607" y="1011"/>
                    <a:pt x="691" y="1068"/>
                    <a:pt x="771" y="1068"/>
                  </a:cubicBezTo>
                  <a:cubicBezTo>
                    <a:pt x="841" y="1068"/>
                    <a:pt x="908" y="1024"/>
                    <a:pt x="920" y="930"/>
                  </a:cubicBezTo>
                  <a:cubicBezTo>
                    <a:pt x="945" y="830"/>
                    <a:pt x="920" y="729"/>
                    <a:pt x="895" y="629"/>
                  </a:cubicBezTo>
                  <a:lnTo>
                    <a:pt x="970" y="629"/>
                  </a:lnTo>
                  <a:cubicBezTo>
                    <a:pt x="1170" y="604"/>
                    <a:pt x="1371" y="604"/>
                    <a:pt x="1521" y="479"/>
                  </a:cubicBezTo>
                  <a:cubicBezTo>
                    <a:pt x="1621" y="429"/>
                    <a:pt x="1546" y="303"/>
                    <a:pt x="1471" y="278"/>
                  </a:cubicBezTo>
                  <a:cubicBezTo>
                    <a:pt x="1392" y="249"/>
                    <a:pt x="1317" y="238"/>
                    <a:pt x="1243" y="238"/>
                  </a:cubicBezTo>
                  <a:cubicBezTo>
                    <a:pt x="1129" y="238"/>
                    <a:pt x="1016" y="263"/>
                    <a:pt x="895" y="278"/>
                  </a:cubicBezTo>
                  <a:lnTo>
                    <a:pt x="769" y="303"/>
                  </a:lnTo>
                  <a:cubicBezTo>
                    <a:pt x="719" y="203"/>
                    <a:pt x="644" y="103"/>
                    <a:pt x="569" y="28"/>
                  </a:cubicBezTo>
                  <a:cubicBezTo>
                    <a:pt x="550" y="9"/>
                    <a:pt x="528"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a:off x="3777725" y="4368075"/>
              <a:ext cx="49925" cy="55775"/>
            </a:xfrm>
            <a:custGeom>
              <a:rect b="b" l="l" r="r" t="t"/>
              <a:pathLst>
                <a:path extrusionOk="0" h="2231" w="1997">
                  <a:moveTo>
                    <a:pt x="1053" y="1369"/>
                  </a:moveTo>
                  <a:cubicBezTo>
                    <a:pt x="1379" y="1495"/>
                    <a:pt x="1429" y="1595"/>
                    <a:pt x="1203" y="1670"/>
                  </a:cubicBezTo>
                  <a:cubicBezTo>
                    <a:pt x="1028" y="1770"/>
                    <a:pt x="827" y="1795"/>
                    <a:pt x="627" y="1820"/>
                  </a:cubicBezTo>
                  <a:cubicBezTo>
                    <a:pt x="702" y="1695"/>
                    <a:pt x="777" y="1570"/>
                    <a:pt x="903" y="1495"/>
                  </a:cubicBezTo>
                  <a:cubicBezTo>
                    <a:pt x="953" y="1445"/>
                    <a:pt x="1003" y="1419"/>
                    <a:pt x="1053" y="1369"/>
                  </a:cubicBezTo>
                  <a:close/>
                  <a:moveTo>
                    <a:pt x="179" y="0"/>
                  </a:moveTo>
                  <a:cubicBezTo>
                    <a:pt x="110" y="0"/>
                    <a:pt x="46" y="54"/>
                    <a:pt x="75" y="141"/>
                  </a:cubicBezTo>
                  <a:cubicBezTo>
                    <a:pt x="226" y="668"/>
                    <a:pt x="276" y="1219"/>
                    <a:pt x="251" y="1770"/>
                  </a:cubicBezTo>
                  <a:cubicBezTo>
                    <a:pt x="251" y="1795"/>
                    <a:pt x="251" y="1846"/>
                    <a:pt x="276" y="1871"/>
                  </a:cubicBezTo>
                  <a:lnTo>
                    <a:pt x="201" y="1871"/>
                  </a:lnTo>
                  <a:cubicBezTo>
                    <a:pt x="0" y="1896"/>
                    <a:pt x="50" y="2221"/>
                    <a:pt x="251" y="2221"/>
                  </a:cubicBezTo>
                  <a:cubicBezTo>
                    <a:pt x="301" y="2227"/>
                    <a:pt x="363" y="2230"/>
                    <a:pt x="431" y="2230"/>
                  </a:cubicBezTo>
                  <a:cubicBezTo>
                    <a:pt x="979" y="2230"/>
                    <a:pt x="1997" y="2034"/>
                    <a:pt x="1730" y="1344"/>
                  </a:cubicBezTo>
                  <a:cubicBezTo>
                    <a:pt x="1642" y="1104"/>
                    <a:pt x="1402" y="959"/>
                    <a:pt x="1143" y="959"/>
                  </a:cubicBezTo>
                  <a:cubicBezTo>
                    <a:pt x="1105" y="959"/>
                    <a:pt x="1066" y="962"/>
                    <a:pt x="1028" y="968"/>
                  </a:cubicBezTo>
                  <a:cubicBezTo>
                    <a:pt x="827" y="1018"/>
                    <a:pt x="677" y="1119"/>
                    <a:pt x="552" y="1244"/>
                  </a:cubicBezTo>
                  <a:cubicBezTo>
                    <a:pt x="527" y="843"/>
                    <a:pt x="426" y="467"/>
                    <a:pt x="301" y="91"/>
                  </a:cubicBezTo>
                  <a:cubicBezTo>
                    <a:pt x="280" y="28"/>
                    <a:pt x="228"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a:off x="3811550" y="4354525"/>
              <a:ext cx="27600" cy="28050"/>
            </a:xfrm>
            <a:custGeom>
              <a:rect b="b" l="l" r="r" t="t"/>
              <a:pathLst>
                <a:path extrusionOk="0" h="1122" w="1104">
                  <a:moveTo>
                    <a:pt x="467" y="0"/>
                  </a:moveTo>
                  <a:cubicBezTo>
                    <a:pt x="338" y="0"/>
                    <a:pt x="200" y="83"/>
                    <a:pt x="101" y="182"/>
                  </a:cubicBezTo>
                  <a:cubicBezTo>
                    <a:pt x="18" y="244"/>
                    <a:pt x="73" y="376"/>
                    <a:pt x="165" y="376"/>
                  </a:cubicBezTo>
                  <a:cubicBezTo>
                    <a:pt x="184" y="376"/>
                    <a:pt x="205" y="370"/>
                    <a:pt x="226" y="357"/>
                  </a:cubicBezTo>
                  <a:cubicBezTo>
                    <a:pt x="246" y="337"/>
                    <a:pt x="364" y="268"/>
                    <a:pt x="422" y="268"/>
                  </a:cubicBezTo>
                  <a:cubicBezTo>
                    <a:pt x="436" y="268"/>
                    <a:pt x="447" y="272"/>
                    <a:pt x="452" y="282"/>
                  </a:cubicBezTo>
                  <a:cubicBezTo>
                    <a:pt x="452" y="307"/>
                    <a:pt x="326" y="433"/>
                    <a:pt x="326" y="458"/>
                  </a:cubicBezTo>
                  <a:cubicBezTo>
                    <a:pt x="226" y="583"/>
                    <a:pt x="151" y="708"/>
                    <a:pt x="76" y="809"/>
                  </a:cubicBezTo>
                  <a:cubicBezTo>
                    <a:pt x="1" y="909"/>
                    <a:pt x="76" y="1059"/>
                    <a:pt x="201" y="1084"/>
                  </a:cubicBezTo>
                  <a:cubicBezTo>
                    <a:pt x="326" y="1097"/>
                    <a:pt x="477" y="1122"/>
                    <a:pt x="624" y="1122"/>
                  </a:cubicBezTo>
                  <a:cubicBezTo>
                    <a:pt x="771" y="1122"/>
                    <a:pt x="915" y="1097"/>
                    <a:pt x="1028" y="1009"/>
                  </a:cubicBezTo>
                  <a:cubicBezTo>
                    <a:pt x="1103" y="934"/>
                    <a:pt x="1053" y="834"/>
                    <a:pt x="978" y="809"/>
                  </a:cubicBezTo>
                  <a:cubicBezTo>
                    <a:pt x="828" y="758"/>
                    <a:pt x="677" y="758"/>
                    <a:pt x="527" y="758"/>
                  </a:cubicBezTo>
                  <a:cubicBezTo>
                    <a:pt x="577" y="683"/>
                    <a:pt x="627" y="608"/>
                    <a:pt x="677" y="533"/>
                  </a:cubicBezTo>
                  <a:cubicBezTo>
                    <a:pt x="727" y="433"/>
                    <a:pt x="778" y="307"/>
                    <a:pt x="727" y="182"/>
                  </a:cubicBezTo>
                  <a:cubicBezTo>
                    <a:pt x="662" y="50"/>
                    <a:pt x="567" y="0"/>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a:off x="3856050" y="4393900"/>
              <a:ext cx="47000" cy="10925"/>
            </a:xfrm>
            <a:custGeom>
              <a:rect b="b" l="l" r="r" t="t"/>
              <a:pathLst>
                <a:path extrusionOk="0" h="437" w="1880">
                  <a:moveTo>
                    <a:pt x="1425" y="1"/>
                  </a:moveTo>
                  <a:cubicBezTo>
                    <a:pt x="1294" y="1"/>
                    <a:pt x="1165" y="22"/>
                    <a:pt x="1028" y="36"/>
                  </a:cubicBezTo>
                  <a:cubicBezTo>
                    <a:pt x="752" y="61"/>
                    <a:pt x="476" y="86"/>
                    <a:pt x="201" y="111"/>
                  </a:cubicBezTo>
                  <a:cubicBezTo>
                    <a:pt x="0" y="136"/>
                    <a:pt x="75" y="437"/>
                    <a:pt x="276" y="437"/>
                  </a:cubicBezTo>
                  <a:cubicBezTo>
                    <a:pt x="526" y="437"/>
                    <a:pt x="802" y="412"/>
                    <a:pt x="1078" y="412"/>
                  </a:cubicBezTo>
                  <a:cubicBezTo>
                    <a:pt x="1142" y="412"/>
                    <a:pt x="1211" y="414"/>
                    <a:pt x="1281" y="414"/>
                  </a:cubicBezTo>
                  <a:cubicBezTo>
                    <a:pt x="1457" y="414"/>
                    <a:pt x="1644" y="401"/>
                    <a:pt x="1805" y="311"/>
                  </a:cubicBezTo>
                  <a:cubicBezTo>
                    <a:pt x="1880" y="236"/>
                    <a:pt x="1830" y="86"/>
                    <a:pt x="1755" y="61"/>
                  </a:cubicBezTo>
                  <a:cubicBezTo>
                    <a:pt x="1641" y="15"/>
                    <a:pt x="1533" y="1"/>
                    <a:pt x="1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a:off x="3861050" y="4406000"/>
              <a:ext cx="49525" cy="9750"/>
            </a:xfrm>
            <a:custGeom>
              <a:rect b="b" l="l" r="r" t="t"/>
              <a:pathLst>
                <a:path extrusionOk="0" h="390" w="1981">
                  <a:moveTo>
                    <a:pt x="1562" y="1"/>
                  </a:moveTo>
                  <a:cubicBezTo>
                    <a:pt x="1416" y="1"/>
                    <a:pt x="1269" y="28"/>
                    <a:pt x="1103" y="28"/>
                  </a:cubicBezTo>
                  <a:cubicBezTo>
                    <a:pt x="803" y="53"/>
                    <a:pt x="502" y="53"/>
                    <a:pt x="176" y="53"/>
                  </a:cubicBezTo>
                  <a:cubicBezTo>
                    <a:pt x="1" y="53"/>
                    <a:pt x="51" y="354"/>
                    <a:pt x="201" y="354"/>
                  </a:cubicBezTo>
                  <a:cubicBezTo>
                    <a:pt x="432" y="371"/>
                    <a:pt x="649" y="389"/>
                    <a:pt x="864" y="389"/>
                  </a:cubicBezTo>
                  <a:cubicBezTo>
                    <a:pt x="952" y="389"/>
                    <a:pt x="1040" y="386"/>
                    <a:pt x="1128" y="379"/>
                  </a:cubicBezTo>
                  <a:cubicBezTo>
                    <a:pt x="1229" y="379"/>
                    <a:pt x="1337" y="387"/>
                    <a:pt x="1445" y="387"/>
                  </a:cubicBezTo>
                  <a:cubicBezTo>
                    <a:pt x="1608" y="387"/>
                    <a:pt x="1770" y="369"/>
                    <a:pt x="1905" y="278"/>
                  </a:cubicBezTo>
                  <a:cubicBezTo>
                    <a:pt x="1981" y="228"/>
                    <a:pt x="1956" y="78"/>
                    <a:pt x="1855" y="53"/>
                  </a:cubicBezTo>
                  <a:cubicBezTo>
                    <a:pt x="1755" y="13"/>
                    <a:pt x="1659" y="1"/>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a:off x="3924125" y="4391050"/>
              <a:ext cx="40975" cy="37150"/>
            </a:xfrm>
            <a:custGeom>
              <a:rect b="b" l="l" r="r" t="t"/>
              <a:pathLst>
                <a:path extrusionOk="0" h="1486" w="1639">
                  <a:moveTo>
                    <a:pt x="1067" y="0"/>
                  </a:moveTo>
                  <a:cubicBezTo>
                    <a:pt x="557" y="0"/>
                    <a:pt x="0" y="359"/>
                    <a:pt x="109" y="927"/>
                  </a:cubicBezTo>
                  <a:cubicBezTo>
                    <a:pt x="159" y="1227"/>
                    <a:pt x="435" y="1428"/>
                    <a:pt x="711" y="1478"/>
                  </a:cubicBezTo>
                  <a:cubicBezTo>
                    <a:pt x="759" y="1483"/>
                    <a:pt x="816" y="1486"/>
                    <a:pt x="878" y="1486"/>
                  </a:cubicBezTo>
                  <a:cubicBezTo>
                    <a:pt x="1134" y="1486"/>
                    <a:pt x="1467" y="1434"/>
                    <a:pt x="1588" y="1252"/>
                  </a:cubicBezTo>
                  <a:cubicBezTo>
                    <a:pt x="1613" y="1202"/>
                    <a:pt x="1638" y="1127"/>
                    <a:pt x="1588" y="1077"/>
                  </a:cubicBezTo>
                  <a:cubicBezTo>
                    <a:pt x="1534" y="996"/>
                    <a:pt x="1487" y="973"/>
                    <a:pt x="1432" y="973"/>
                  </a:cubicBezTo>
                  <a:cubicBezTo>
                    <a:pt x="1385" y="973"/>
                    <a:pt x="1332" y="990"/>
                    <a:pt x="1262" y="1002"/>
                  </a:cubicBezTo>
                  <a:cubicBezTo>
                    <a:pt x="1123" y="1037"/>
                    <a:pt x="971" y="1084"/>
                    <a:pt x="824" y="1084"/>
                  </a:cubicBezTo>
                  <a:cubicBezTo>
                    <a:pt x="760" y="1084"/>
                    <a:pt x="696" y="1075"/>
                    <a:pt x="636" y="1052"/>
                  </a:cubicBezTo>
                  <a:cubicBezTo>
                    <a:pt x="335" y="952"/>
                    <a:pt x="485" y="626"/>
                    <a:pt x="661" y="475"/>
                  </a:cubicBezTo>
                  <a:cubicBezTo>
                    <a:pt x="808" y="328"/>
                    <a:pt x="974" y="269"/>
                    <a:pt x="1157" y="269"/>
                  </a:cubicBezTo>
                  <a:cubicBezTo>
                    <a:pt x="1191" y="269"/>
                    <a:pt x="1226" y="271"/>
                    <a:pt x="1262" y="275"/>
                  </a:cubicBezTo>
                  <a:cubicBezTo>
                    <a:pt x="1271" y="276"/>
                    <a:pt x="1280" y="277"/>
                    <a:pt x="1288" y="277"/>
                  </a:cubicBezTo>
                  <a:cubicBezTo>
                    <a:pt x="1437" y="277"/>
                    <a:pt x="1430" y="72"/>
                    <a:pt x="1287" y="24"/>
                  </a:cubicBezTo>
                  <a:cubicBezTo>
                    <a:pt x="1216" y="8"/>
                    <a:pt x="1142" y="0"/>
                    <a:pt x="1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a:off x="3966475" y="4358650"/>
              <a:ext cx="46850" cy="33350"/>
            </a:xfrm>
            <a:custGeom>
              <a:rect b="b" l="l" r="r" t="t"/>
              <a:pathLst>
                <a:path extrusionOk="0" h="1334" w="1874">
                  <a:moveTo>
                    <a:pt x="282" y="0"/>
                  </a:moveTo>
                  <a:cubicBezTo>
                    <a:pt x="227" y="0"/>
                    <a:pt x="172" y="6"/>
                    <a:pt x="119" y="17"/>
                  </a:cubicBezTo>
                  <a:cubicBezTo>
                    <a:pt x="1" y="64"/>
                    <a:pt x="62" y="270"/>
                    <a:pt x="175" y="270"/>
                  </a:cubicBezTo>
                  <a:cubicBezTo>
                    <a:pt x="182" y="270"/>
                    <a:pt x="188" y="269"/>
                    <a:pt x="195" y="268"/>
                  </a:cubicBezTo>
                  <a:cubicBezTo>
                    <a:pt x="215" y="265"/>
                    <a:pt x="236" y="264"/>
                    <a:pt x="258" y="264"/>
                  </a:cubicBezTo>
                  <a:cubicBezTo>
                    <a:pt x="455" y="264"/>
                    <a:pt x="701" y="365"/>
                    <a:pt x="520" y="568"/>
                  </a:cubicBezTo>
                  <a:cubicBezTo>
                    <a:pt x="470" y="644"/>
                    <a:pt x="370" y="669"/>
                    <a:pt x="320" y="769"/>
                  </a:cubicBezTo>
                  <a:cubicBezTo>
                    <a:pt x="245" y="894"/>
                    <a:pt x="295" y="1045"/>
                    <a:pt x="395" y="1145"/>
                  </a:cubicBezTo>
                  <a:cubicBezTo>
                    <a:pt x="538" y="1276"/>
                    <a:pt x="783" y="1333"/>
                    <a:pt x="1030" y="1333"/>
                  </a:cubicBezTo>
                  <a:cubicBezTo>
                    <a:pt x="1303" y="1333"/>
                    <a:pt x="1579" y="1263"/>
                    <a:pt x="1724" y="1145"/>
                  </a:cubicBezTo>
                  <a:cubicBezTo>
                    <a:pt x="1874" y="1019"/>
                    <a:pt x="1698" y="819"/>
                    <a:pt x="1573" y="819"/>
                  </a:cubicBezTo>
                  <a:cubicBezTo>
                    <a:pt x="1448" y="819"/>
                    <a:pt x="1323" y="844"/>
                    <a:pt x="1197" y="869"/>
                  </a:cubicBezTo>
                  <a:cubicBezTo>
                    <a:pt x="1147" y="877"/>
                    <a:pt x="1097" y="880"/>
                    <a:pt x="1046" y="880"/>
                  </a:cubicBezTo>
                  <a:cubicBezTo>
                    <a:pt x="944" y="880"/>
                    <a:pt x="838" y="869"/>
                    <a:pt x="721" y="869"/>
                  </a:cubicBezTo>
                  <a:cubicBezTo>
                    <a:pt x="771" y="844"/>
                    <a:pt x="796" y="794"/>
                    <a:pt x="821" y="769"/>
                  </a:cubicBezTo>
                  <a:cubicBezTo>
                    <a:pt x="871" y="694"/>
                    <a:pt x="896" y="618"/>
                    <a:pt x="896" y="543"/>
                  </a:cubicBezTo>
                  <a:cubicBezTo>
                    <a:pt x="918" y="181"/>
                    <a:pt x="595" y="0"/>
                    <a:pt x="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28"/>
          <p:cNvGrpSpPr/>
          <p:nvPr/>
        </p:nvGrpSpPr>
        <p:grpSpPr>
          <a:xfrm>
            <a:off x="-315510" y="4512611"/>
            <a:ext cx="1745583" cy="230173"/>
            <a:chOff x="1394800" y="3522000"/>
            <a:chExt cx="1048650" cy="138275"/>
          </a:xfrm>
        </p:grpSpPr>
        <p:sp>
          <p:nvSpPr>
            <p:cNvPr id="847" name="Google Shape;847;p28"/>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28"/>
          <p:cNvGrpSpPr/>
          <p:nvPr/>
        </p:nvGrpSpPr>
        <p:grpSpPr>
          <a:xfrm rot="370998">
            <a:off x="6001156" y="1306178"/>
            <a:ext cx="2179751" cy="988872"/>
            <a:chOff x="4345425" y="2175475"/>
            <a:chExt cx="800750" cy="176025"/>
          </a:xfrm>
        </p:grpSpPr>
        <p:sp>
          <p:nvSpPr>
            <p:cNvPr id="857" name="Google Shape;857;p2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28"/>
          <p:cNvSpPr txBox="1"/>
          <p:nvPr>
            <p:ph idx="1" type="subTitle"/>
          </p:nvPr>
        </p:nvSpPr>
        <p:spPr>
          <a:xfrm>
            <a:off x="5624463" y="1336636"/>
            <a:ext cx="2506200" cy="66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User Interface</a:t>
            </a:r>
            <a:endParaRPr/>
          </a:p>
        </p:txBody>
      </p:sp>
      <p:grpSp>
        <p:nvGrpSpPr>
          <p:cNvPr id="860" name="Google Shape;860;p28"/>
          <p:cNvGrpSpPr/>
          <p:nvPr/>
        </p:nvGrpSpPr>
        <p:grpSpPr>
          <a:xfrm rot="370998">
            <a:off x="1124793" y="3409140"/>
            <a:ext cx="2179751" cy="988872"/>
            <a:chOff x="4345425" y="2175475"/>
            <a:chExt cx="800750" cy="176025"/>
          </a:xfrm>
        </p:grpSpPr>
        <p:sp>
          <p:nvSpPr>
            <p:cNvPr id="861" name="Google Shape;861;p2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28"/>
          <p:cNvSpPr txBox="1"/>
          <p:nvPr>
            <p:ph idx="1" type="subTitle"/>
          </p:nvPr>
        </p:nvSpPr>
        <p:spPr>
          <a:xfrm>
            <a:off x="961563" y="3496936"/>
            <a:ext cx="2506200" cy="66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User</a:t>
            </a:r>
            <a:r>
              <a:rPr lang="en"/>
              <a:t> Interface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46"/>
          <p:cNvSpPr txBox="1"/>
          <p:nvPr/>
        </p:nvSpPr>
        <p:spPr>
          <a:xfrm>
            <a:off x="772650" y="1072350"/>
            <a:ext cx="7522200" cy="1713300"/>
          </a:xfrm>
          <a:prstGeom prst="rect">
            <a:avLst/>
          </a:prstGeom>
          <a:noFill/>
          <a:ln>
            <a:noFill/>
          </a:ln>
        </p:spPr>
        <p:txBody>
          <a:bodyPr anchorCtr="0" anchor="t" bIns="91425" lIns="91425" spcFirstLastPara="1" rIns="91425" wrap="square" tIns="91425">
            <a:noAutofit/>
          </a:bodyPr>
          <a:lstStyle/>
          <a:p>
            <a:pPr indent="0" lvl="0" marL="0" rtl="0" algn="just">
              <a:lnSpc>
                <a:spcPct val="112000"/>
              </a:lnSpc>
              <a:spcBef>
                <a:spcPts val="0"/>
              </a:spcBef>
              <a:spcAft>
                <a:spcPts val="0"/>
              </a:spcAft>
              <a:buNone/>
            </a:pPr>
            <a:r>
              <a:rPr lang="en" sz="2000">
                <a:solidFill>
                  <a:schemeClr val="dk2"/>
                </a:solidFill>
              </a:rPr>
              <a:t>Simple Factory</a:t>
            </a:r>
            <a:endParaRPr sz="2000">
              <a:solidFill>
                <a:schemeClr val="dk2"/>
              </a:solidFill>
            </a:endParaRPr>
          </a:p>
          <a:p>
            <a:pPr indent="0" lvl="0" marL="0" rtl="0" algn="just">
              <a:lnSpc>
                <a:spcPct val="112000"/>
              </a:lnSpc>
              <a:spcBef>
                <a:spcPts val="0"/>
              </a:spcBef>
              <a:spcAft>
                <a:spcPts val="0"/>
              </a:spcAft>
              <a:buNone/>
            </a:pPr>
            <a:r>
              <a:rPr lang="en" sz="2000">
                <a:solidFill>
                  <a:schemeClr val="dk2"/>
                </a:solidFill>
              </a:rPr>
              <a:t>Facade</a:t>
            </a:r>
            <a:endParaRPr sz="2000">
              <a:solidFill>
                <a:schemeClr val="dk2"/>
              </a:solidFill>
            </a:endParaRPr>
          </a:p>
          <a:p>
            <a:pPr indent="0" lvl="0" marL="0" rtl="0" algn="just">
              <a:lnSpc>
                <a:spcPct val="112000"/>
              </a:lnSpc>
              <a:spcBef>
                <a:spcPts val="0"/>
              </a:spcBef>
              <a:spcAft>
                <a:spcPts val="0"/>
              </a:spcAft>
              <a:buNone/>
            </a:pPr>
            <a:r>
              <a:rPr lang="en" sz="2000">
                <a:solidFill>
                  <a:schemeClr val="dk2"/>
                </a:solidFill>
              </a:rPr>
              <a:t>Dependency Injection </a:t>
            </a:r>
            <a:endParaRPr sz="2000">
              <a:solidFill>
                <a:schemeClr val="dk2"/>
              </a:solidFill>
            </a:endParaRPr>
          </a:p>
          <a:p>
            <a:pPr indent="0" lvl="0" marL="0" rtl="0" algn="just">
              <a:lnSpc>
                <a:spcPct val="112000"/>
              </a:lnSpc>
              <a:spcBef>
                <a:spcPts val="0"/>
              </a:spcBef>
              <a:spcAft>
                <a:spcPts val="0"/>
              </a:spcAft>
              <a:buNone/>
            </a:pPr>
            <a:r>
              <a:rPr lang="en" sz="2000">
                <a:solidFill>
                  <a:schemeClr val="dk2"/>
                </a:solidFill>
              </a:rPr>
              <a:t>Command</a:t>
            </a:r>
            <a:endParaRPr sz="2000">
              <a:solidFill>
                <a:schemeClr val="dk2"/>
              </a:solidFill>
            </a:endParaRPr>
          </a:p>
          <a:p>
            <a:pPr indent="0" lvl="0" marL="0" rtl="0" algn="just">
              <a:lnSpc>
                <a:spcPct val="112000"/>
              </a:lnSpc>
              <a:spcBef>
                <a:spcPts val="0"/>
              </a:spcBef>
              <a:spcAft>
                <a:spcPts val="0"/>
              </a:spcAft>
              <a:buNone/>
            </a:pPr>
            <a:r>
              <a:rPr lang="en" sz="2000">
                <a:solidFill>
                  <a:schemeClr val="dk2"/>
                </a:solidFill>
              </a:rPr>
              <a:t>Template Method</a:t>
            </a:r>
            <a:endParaRPr sz="2000">
              <a:solidFill>
                <a:schemeClr val="dk2"/>
              </a:solidFill>
            </a:endParaRPr>
          </a:p>
          <a:p>
            <a:pPr indent="0" lvl="0" marL="0" rtl="0" algn="just">
              <a:lnSpc>
                <a:spcPct val="112000"/>
              </a:lnSpc>
              <a:spcBef>
                <a:spcPts val="0"/>
              </a:spcBef>
              <a:spcAft>
                <a:spcPts val="0"/>
              </a:spcAft>
              <a:buNone/>
            </a:pPr>
            <a:r>
              <a:rPr lang="en" sz="2000">
                <a:solidFill>
                  <a:schemeClr val="dk2"/>
                </a:solidFill>
              </a:rPr>
              <a:t>Proxy</a:t>
            </a:r>
            <a:endParaRPr sz="2200">
              <a:solidFill>
                <a:schemeClr val="dk2"/>
              </a:solidFill>
              <a:latin typeface="Muli"/>
              <a:ea typeface="Muli"/>
              <a:cs typeface="Muli"/>
              <a:sym typeface="Muli"/>
            </a:endParaRPr>
          </a:p>
        </p:txBody>
      </p:sp>
      <p:sp>
        <p:nvSpPr>
          <p:cNvPr id="1195" name="Google Shape;1195;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196" name="Google Shape;1196;p46"/>
          <p:cNvSpPr txBox="1"/>
          <p:nvPr>
            <p:ph type="title"/>
          </p:nvPr>
        </p:nvSpPr>
        <p:spPr>
          <a:xfrm>
            <a:off x="772638" y="248575"/>
            <a:ext cx="2724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Design Patterns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202" name="Google Shape;1202;p47"/>
          <p:cNvSpPr txBox="1"/>
          <p:nvPr>
            <p:ph type="title"/>
          </p:nvPr>
        </p:nvSpPr>
        <p:spPr>
          <a:xfrm>
            <a:off x="772638" y="248575"/>
            <a:ext cx="2724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Simple Factory</a:t>
            </a:r>
            <a:endParaRPr/>
          </a:p>
        </p:txBody>
      </p:sp>
      <p:pic>
        <p:nvPicPr>
          <p:cNvPr id="1203" name="Google Shape;1203;p47"/>
          <p:cNvPicPr preferRelativeResize="0"/>
          <p:nvPr/>
        </p:nvPicPr>
        <p:blipFill>
          <a:blip r:embed="rId3">
            <a:alphaModFix/>
          </a:blip>
          <a:stretch>
            <a:fillRect/>
          </a:stretch>
        </p:blipFill>
        <p:spPr>
          <a:xfrm>
            <a:off x="152400" y="1127200"/>
            <a:ext cx="8839198" cy="37275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209" name="Google Shape;1209;p48"/>
          <p:cNvSpPr txBox="1"/>
          <p:nvPr>
            <p:ph type="title"/>
          </p:nvPr>
        </p:nvSpPr>
        <p:spPr>
          <a:xfrm>
            <a:off x="772638" y="248575"/>
            <a:ext cx="2724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Facade</a:t>
            </a:r>
            <a:endParaRPr/>
          </a:p>
        </p:txBody>
      </p:sp>
      <p:pic>
        <p:nvPicPr>
          <p:cNvPr id="1210" name="Google Shape;1210;p48"/>
          <p:cNvPicPr preferRelativeResize="0"/>
          <p:nvPr/>
        </p:nvPicPr>
        <p:blipFill>
          <a:blip r:embed="rId3">
            <a:alphaModFix/>
          </a:blip>
          <a:stretch>
            <a:fillRect/>
          </a:stretch>
        </p:blipFill>
        <p:spPr>
          <a:xfrm>
            <a:off x="0" y="821275"/>
            <a:ext cx="6759199" cy="2029150"/>
          </a:xfrm>
          <a:prstGeom prst="rect">
            <a:avLst/>
          </a:prstGeom>
          <a:noFill/>
          <a:ln>
            <a:noFill/>
          </a:ln>
        </p:spPr>
      </p:pic>
      <p:pic>
        <p:nvPicPr>
          <p:cNvPr id="1211" name="Google Shape;1211;p48"/>
          <p:cNvPicPr preferRelativeResize="0"/>
          <p:nvPr/>
        </p:nvPicPr>
        <p:blipFill>
          <a:blip r:embed="rId4">
            <a:alphaModFix/>
          </a:blip>
          <a:stretch>
            <a:fillRect/>
          </a:stretch>
        </p:blipFill>
        <p:spPr>
          <a:xfrm>
            <a:off x="1888025" y="3193150"/>
            <a:ext cx="7255974" cy="1901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4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217" name="Google Shape;1217;p49"/>
          <p:cNvSpPr txBox="1"/>
          <p:nvPr>
            <p:ph type="title"/>
          </p:nvPr>
        </p:nvSpPr>
        <p:spPr>
          <a:xfrm>
            <a:off x="772657" y="248575"/>
            <a:ext cx="42369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Dependency Injection</a:t>
            </a:r>
            <a:endParaRPr/>
          </a:p>
        </p:txBody>
      </p:sp>
      <p:pic>
        <p:nvPicPr>
          <p:cNvPr id="1218" name="Google Shape;1218;p49"/>
          <p:cNvPicPr preferRelativeResize="0"/>
          <p:nvPr/>
        </p:nvPicPr>
        <p:blipFill>
          <a:blip r:embed="rId3">
            <a:alphaModFix/>
          </a:blip>
          <a:stretch>
            <a:fillRect/>
          </a:stretch>
        </p:blipFill>
        <p:spPr>
          <a:xfrm>
            <a:off x="687800" y="1217175"/>
            <a:ext cx="8060123" cy="2053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5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224" name="Google Shape;1224;p50"/>
          <p:cNvSpPr txBox="1"/>
          <p:nvPr>
            <p:ph type="title"/>
          </p:nvPr>
        </p:nvSpPr>
        <p:spPr>
          <a:xfrm>
            <a:off x="772638" y="258125"/>
            <a:ext cx="2724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Command</a:t>
            </a:r>
            <a:endParaRPr/>
          </a:p>
        </p:txBody>
      </p:sp>
      <p:pic>
        <p:nvPicPr>
          <p:cNvPr id="1225" name="Google Shape;1225;p50"/>
          <p:cNvPicPr preferRelativeResize="0"/>
          <p:nvPr/>
        </p:nvPicPr>
        <p:blipFill>
          <a:blip r:embed="rId3">
            <a:alphaModFix/>
          </a:blip>
          <a:stretch>
            <a:fillRect/>
          </a:stretch>
        </p:blipFill>
        <p:spPr>
          <a:xfrm>
            <a:off x="0" y="3562825"/>
            <a:ext cx="7423701" cy="1580675"/>
          </a:xfrm>
          <a:prstGeom prst="rect">
            <a:avLst/>
          </a:prstGeom>
          <a:noFill/>
          <a:ln>
            <a:noFill/>
          </a:ln>
        </p:spPr>
      </p:pic>
      <p:pic>
        <p:nvPicPr>
          <p:cNvPr id="1226" name="Google Shape;1226;p50"/>
          <p:cNvPicPr preferRelativeResize="0"/>
          <p:nvPr/>
        </p:nvPicPr>
        <p:blipFill>
          <a:blip r:embed="rId4">
            <a:alphaModFix/>
          </a:blip>
          <a:stretch>
            <a:fillRect/>
          </a:stretch>
        </p:blipFill>
        <p:spPr>
          <a:xfrm>
            <a:off x="3955263" y="162525"/>
            <a:ext cx="4545722" cy="32580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232" name="Google Shape;1232;p51"/>
          <p:cNvSpPr txBox="1"/>
          <p:nvPr>
            <p:ph type="title"/>
          </p:nvPr>
        </p:nvSpPr>
        <p:spPr>
          <a:xfrm>
            <a:off x="772656" y="248575"/>
            <a:ext cx="40839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Template Method</a:t>
            </a:r>
            <a:endParaRPr/>
          </a:p>
        </p:txBody>
      </p:sp>
      <p:pic>
        <p:nvPicPr>
          <p:cNvPr id="1233" name="Google Shape;1233;p51"/>
          <p:cNvPicPr preferRelativeResize="0"/>
          <p:nvPr/>
        </p:nvPicPr>
        <p:blipFill>
          <a:blip r:embed="rId3">
            <a:alphaModFix/>
          </a:blip>
          <a:stretch>
            <a:fillRect/>
          </a:stretch>
        </p:blipFill>
        <p:spPr>
          <a:xfrm>
            <a:off x="420075" y="725100"/>
            <a:ext cx="5486400" cy="1752600"/>
          </a:xfrm>
          <a:prstGeom prst="rect">
            <a:avLst/>
          </a:prstGeom>
          <a:noFill/>
          <a:ln>
            <a:noFill/>
          </a:ln>
        </p:spPr>
      </p:pic>
      <p:pic>
        <p:nvPicPr>
          <p:cNvPr id="1234" name="Google Shape;1234;p51"/>
          <p:cNvPicPr preferRelativeResize="0"/>
          <p:nvPr/>
        </p:nvPicPr>
        <p:blipFill>
          <a:blip r:embed="rId4">
            <a:alphaModFix/>
          </a:blip>
          <a:stretch>
            <a:fillRect/>
          </a:stretch>
        </p:blipFill>
        <p:spPr>
          <a:xfrm>
            <a:off x="4272950" y="2534500"/>
            <a:ext cx="4819027" cy="2361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5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240" name="Google Shape;1240;p52"/>
          <p:cNvSpPr txBox="1"/>
          <p:nvPr>
            <p:ph type="title"/>
          </p:nvPr>
        </p:nvSpPr>
        <p:spPr>
          <a:xfrm>
            <a:off x="772638" y="248575"/>
            <a:ext cx="2724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Proxy</a:t>
            </a:r>
            <a:endParaRPr/>
          </a:p>
        </p:txBody>
      </p:sp>
      <p:pic>
        <p:nvPicPr>
          <p:cNvPr id="1241" name="Google Shape;1241;p52"/>
          <p:cNvPicPr preferRelativeResize="0"/>
          <p:nvPr/>
        </p:nvPicPr>
        <p:blipFill>
          <a:blip r:embed="rId3">
            <a:alphaModFix/>
          </a:blip>
          <a:stretch>
            <a:fillRect/>
          </a:stretch>
        </p:blipFill>
        <p:spPr>
          <a:xfrm>
            <a:off x="1672475" y="1184025"/>
            <a:ext cx="5335276" cy="331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53"/>
          <p:cNvSpPr txBox="1"/>
          <p:nvPr>
            <p:ph type="title"/>
          </p:nvPr>
        </p:nvSpPr>
        <p:spPr>
          <a:xfrm>
            <a:off x="1918650" y="1583425"/>
            <a:ext cx="5306700" cy="148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Clean</a:t>
            </a:r>
            <a:endParaRPr/>
          </a:p>
          <a:p>
            <a:pPr indent="0" lvl="0" marL="0" rtl="0" algn="ctr">
              <a:spcBef>
                <a:spcPts val="0"/>
              </a:spcBef>
              <a:spcAft>
                <a:spcPts val="0"/>
              </a:spcAft>
              <a:buNone/>
            </a:pPr>
            <a:r>
              <a:rPr lang="en"/>
              <a:t>Architecture</a:t>
            </a:r>
            <a:endParaRPr/>
          </a:p>
        </p:txBody>
      </p:sp>
      <p:grpSp>
        <p:nvGrpSpPr>
          <p:cNvPr id="1247" name="Google Shape;1247;p53"/>
          <p:cNvGrpSpPr/>
          <p:nvPr/>
        </p:nvGrpSpPr>
        <p:grpSpPr>
          <a:xfrm flipH="1" rot="372491">
            <a:off x="1097518" y="3478413"/>
            <a:ext cx="595061" cy="675849"/>
            <a:chOff x="5464100" y="4208075"/>
            <a:chExt cx="494625" cy="579650"/>
          </a:xfrm>
        </p:grpSpPr>
        <p:sp>
          <p:nvSpPr>
            <p:cNvPr id="1248" name="Google Shape;1248;p53"/>
            <p:cNvSpPr/>
            <p:nvPr/>
          </p:nvSpPr>
          <p:spPr>
            <a:xfrm>
              <a:off x="5594650" y="4504850"/>
              <a:ext cx="341250" cy="255800"/>
            </a:xfrm>
            <a:custGeom>
              <a:rect b="b" l="l" r="r" t="t"/>
              <a:pathLst>
                <a:path extrusionOk="0" h="10232" w="1365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5518750" y="4363750"/>
              <a:ext cx="340700" cy="255675"/>
            </a:xfrm>
            <a:custGeom>
              <a:rect b="b" l="l" r="r" t="t"/>
              <a:pathLst>
                <a:path extrusionOk="0" h="10227" w="13628">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5475950" y="4235275"/>
              <a:ext cx="281925" cy="269375"/>
            </a:xfrm>
            <a:custGeom>
              <a:rect b="b" l="l" r="r" t="t"/>
              <a:pathLst>
                <a:path extrusionOk="0" h="10775" w="11277">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5717000" y="4421125"/>
              <a:ext cx="42000" cy="94525"/>
            </a:xfrm>
            <a:custGeom>
              <a:rect b="b" l="l" r="r" t="t"/>
              <a:pathLst>
                <a:path extrusionOk="0" h="3781" w="168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5750000" y="4392700"/>
              <a:ext cx="46925" cy="98950"/>
            </a:xfrm>
            <a:custGeom>
              <a:rect b="b" l="l" r="r" t="t"/>
              <a:pathLst>
                <a:path extrusionOk="0" h="3958" w="1877">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5795175" y="4403700"/>
              <a:ext cx="30450" cy="52625"/>
            </a:xfrm>
            <a:custGeom>
              <a:rect b="b" l="l" r="r" t="t"/>
              <a:pathLst>
                <a:path extrusionOk="0" h="2105" w="1218">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5783525" y="4580275"/>
              <a:ext cx="38225" cy="81675"/>
            </a:xfrm>
            <a:custGeom>
              <a:rect b="b" l="l" r="r" t="t"/>
              <a:pathLst>
                <a:path extrusionOk="0" h="3267" w="1529">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5824600" y="4544075"/>
              <a:ext cx="49675" cy="96575"/>
            </a:xfrm>
            <a:custGeom>
              <a:rect b="b" l="l" r="r" t="t"/>
              <a:pathLst>
                <a:path extrusionOk="0" h="3863" w="1987">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5876375" y="4540750"/>
              <a:ext cx="23725" cy="54675"/>
            </a:xfrm>
            <a:custGeom>
              <a:rect b="b" l="l" r="r" t="t"/>
              <a:pathLst>
                <a:path extrusionOk="0" h="2187" w="949">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p:nvPr/>
          </p:nvSpPr>
          <p:spPr>
            <a:xfrm>
              <a:off x="5464100" y="4208075"/>
              <a:ext cx="334850" cy="317675"/>
            </a:xfrm>
            <a:custGeom>
              <a:rect b="b" l="l" r="r" t="t"/>
              <a:pathLst>
                <a:path extrusionOk="0" h="12707" w="13394">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5495775" y="4342975"/>
              <a:ext cx="376800" cy="309500"/>
            </a:xfrm>
            <a:custGeom>
              <a:rect b="b" l="l" r="r" t="t"/>
              <a:pathLst>
                <a:path extrusionOk="0" h="12380" w="15072">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5582050" y="4477650"/>
              <a:ext cx="376675" cy="310075"/>
            </a:xfrm>
            <a:custGeom>
              <a:rect b="b" l="l" r="r" t="t"/>
              <a:pathLst>
                <a:path extrusionOk="0" h="12403" w="15067">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53"/>
          <p:cNvGrpSpPr/>
          <p:nvPr/>
        </p:nvGrpSpPr>
        <p:grpSpPr>
          <a:xfrm rot="9456294">
            <a:off x="6949603" y="3661715"/>
            <a:ext cx="2306042" cy="512923"/>
            <a:chOff x="7051300" y="3461525"/>
            <a:chExt cx="2305989" cy="512912"/>
          </a:xfrm>
        </p:grpSpPr>
        <p:sp>
          <p:nvSpPr>
            <p:cNvPr id="1261" name="Google Shape;1261;p53"/>
            <p:cNvSpPr/>
            <p:nvPr/>
          </p:nvSpPr>
          <p:spPr>
            <a:xfrm>
              <a:off x="7075817" y="3564700"/>
              <a:ext cx="2271819" cy="396457"/>
            </a:xfrm>
            <a:custGeom>
              <a:rect b="b" l="l" r="r" t="t"/>
              <a:pathLst>
                <a:path extrusionOk="0" h="8150" w="46702">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7056554" y="3473929"/>
              <a:ext cx="2293709" cy="379334"/>
            </a:xfrm>
            <a:custGeom>
              <a:rect b="b" l="l" r="r" t="t"/>
              <a:pathLst>
                <a:path extrusionOk="0" h="7798" w="47152">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9084585" y="3533956"/>
              <a:ext cx="102106" cy="52683"/>
            </a:xfrm>
            <a:custGeom>
              <a:rect b="b" l="l" r="r" t="t"/>
              <a:pathLst>
                <a:path extrusionOk="0" h="1083" w="2099">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7151702" y="3605512"/>
              <a:ext cx="1882416" cy="359584"/>
            </a:xfrm>
            <a:custGeom>
              <a:rect b="b" l="l" r="r" t="t"/>
              <a:pathLst>
                <a:path extrusionOk="0" h="7392" w="38697">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7764232" y="3683976"/>
              <a:ext cx="634963" cy="189034"/>
            </a:xfrm>
            <a:custGeom>
              <a:rect b="b" l="l" r="r" t="t"/>
              <a:pathLst>
                <a:path extrusionOk="0" h="3886" w="13053">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7758540" y="3565575"/>
              <a:ext cx="636277" cy="197401"/>
            </a:xfrm>
            <a:custGeom>
              <a:rect b="b" l="l" r="r" t="t"/>
              <a:pathLst>
                <a:path extrusionOk="0" h="4058" w="1308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7130639" y="3466487"/>
              <a:ext cx="1892096" cy="377145"/>
            </a:xfrm>
            <a:custGeom>
              <a:rect b="b" l="l" r="r" t="t"/>
              <a:pathLst>
                <a:path extrusionOk="0" h="7753" w="38896">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8992842" y="3474999"/>
              <a:ext cx="35997" cy="141362"/>
            </a:xfrm>
            <a:custGeom>
              <a:rect b="b" l="l" r="r" t="t"/>
              <a:pathLst>
                <a:path extrusionOk="0" h="2906" w="74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8234282" y="3461525"/>
              <a:ext cx="850704" cy="234469"/>
            </a:xfrm>
            <a:custGeom>
              <a:rect b="b" l="l" r="r" t="t"/>
              <a:pathLst>
                <a:path extrusionOk="0" h="4820" w="17488">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9007776" y="3586979"/>
              <a:ext cx="90772" cy="141168"/>
            </a:xfrm>
            <a:custGeom>
              <a:rect b="b" l="l" r="r" t="t"/>
              <a:pathLst>
                <a:path extrusionOk="0" h="2902" w="1866">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a:off x="9050291" y="3487988"/>
              <a:ext cx="305685" cy="86102"/>
            </a:xfrm>
            <a:custGeom>
              <a:rect b="b" l="l" r="r" t="t"/>
              <a:pathLst>
                <a:path extrusionOk="0" h="1770" w="6284">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a:off x="9073980" y="3552587"/>
              <a:ext cx="283308" cy="148610"/>
            </a:xfrm>
            <a:custGeom>
              <a:rect b="b" l="l" r="r" t="t"/>
              <a:pathLst>
                <a:path extrusionOk="0" h="3055" w="5824">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7051300" y="3556236"/>
              <a:ext cx="1992937" cy="418201"/>
            </a:xfrm>
            <a:custGeom>
              <a:rect b="b" l="l" r="r" t="t"/>
              <a:pathLst>
                <a:path extrusionOk="0" h="8597" w="40969">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7753724" y="3601377"/>
              <a:ext cx="138152" cy="171960"/>
            </a:xfrm>
            <a:custGeom>
              <a:rect b="b" l="l" r="r" t="t"/>
              <a:pathLst>
                <a:path extrusionOk="0" h="3535" w="284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8276797" y="3673322"/>
              <a:ext cx="127207" cy="161161"/>
            </a:xfrm>
            <a:custGeom>
              <a:rect b="b" l="l" r="r" t="t"/>
              <a:pathLst>
                <a:path extrusionOk="0" h="3313" w="2615">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7126261" y="3708687"/>
              <a:ext cx="37311" cy="143746"/>
            </a:xfrm>
            <a:custGeom>
              <a:rect b="b" l="l" r="r" t="t"/>
              <a:pathLst>
                <a:path extrusionOk="0" h="2955" w="767">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7753724" y="3752661"/>
              <a:ext cx="159215" cy="130125"/>
            </a:xfrm>
            <a:custGeom>
              <a:rect b="b" l="l" r="r" t="t"/>
              <a:pathLst>
                <a:path extrusionOk="0" h="2675" w="3273">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a:off x="7140708" y="3828157"/>
              <a:ext cx="36046" cy="134163"/>
            </a:xfrm>
            <a:custGeom>
              <a:rect b="b" l="l" r="r" t="t"/>
              <a:pathLst>
                <a:path extrusionOk="0" h="2758" w="741">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53"/>
          <p:cNvGrpSpPr/>
          <p:nvPr/>
        </p:nvGrpSpPr>
        <p:grpSpPr>
          <a:xfrm>
            <a:off x="2129605" y="3065725"/>
            <a:ext cx="4929737" cy="176025"/>
            <a:chOff x="4345425" y="2175475"/>
            <a:chExt cx="800750" cy="176025"/>
          </a:xfrm>
        </p:grpSpPr>
        <p:sp>
          <p:nvSpPr>
            <p:cNvPr id="1280" name="Google Shape;1280;p5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53"/>
          <p:cNvGrpSpPr/>
          <p:nvPr/>
        </p:nvGrpSpPr>
        <p:grpSpPr>
          <a:xfrm rot="854098">
            <a:off x="7782856" y="510397"/>
            <a:ext cx="639528" cy="438002"/>
            <a:chOff x="5501450" y="2545600"/>
            <a:chExt cx="639525" cy="438000"/>
          </a:xfrm>
        </p:grpSpPr>
        <p:sp>
          <p:nvSpPr>
            <p:cNvPr id="1283" name="Google Shape;1283;p53"/>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53"/>
          <p:cNvGrpSpPr/>
          <p:nvPr/>
        </p:nvGrpSpPr>
        <p:grpSpPr>
          <a:xfrm>
            <a:off x="2969749" y="2236575"/>
            <a:ext cx="3249443" cy="176025"/>
            <a:chOff x="4345425" y="2175475"/>
            <a:chExt cx="800750" cy="176025"/>
          </a:xfrm>
        </p:grpSpPr>
        <p:sp>
          <p:nvSpPr>
            <p:cNvPr id="1286" name="Google Shape;1286;p5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54"/>
          <p:cNvSpPr txBox="1"/>
          <p:nvPr/>
        </p:nvSpPr>
        <p:spPr>
          <a:xfrm>
            <a:off x="810900" y="517850"/>
            <a:ext cx="7522200" cy="1713300"/>
          </a:xfrm>
          <a:prstGeom prst="rect">
            <a:avLst/>
          </a:prstGeom>
          <a:noFill/>
          <a:ln>
            <a:noFill/>
          </a:ln>
        </p:spPr>
        <p:txBody>
          <a:bodyPr anchorCtr="0" anchor="t" bIns="91425" lIns="91425" spcFirstLastPara="1" rIns="91425" wrap="square" tIns="91425">
            <a:noAutofit/>
          </a:bodyPr>
          <a:lstStyle/>
          <a:p>
            <a:pPr indent="0" lvl="0" marL="0" rtl="0" algn="l">
              <a:lnSpc>
                <a:spcPct val="112000"/>
              </a:lnSpc>
              <a:spcBef>
                <a:spcPts val="0"/>
              </a:spcBef>
              <a:spcAft>
                <a:spcPts val="0"/>
              </a:spcAft>
              <a:buClr>
                <a:schemeClr val="dk2"/>
              </a:buClr>
              <a:buSzPts val="1100"/>
              <a:buFont typeface="Arial"/>
              <a:buNone/>
            </a:pPr>
            <a:r>
              <a:rPr lang="en">
                <a:solidFill>
                  <a:schemeClr val="dk2"/>
                </a:solidFill>
              </a:rPr>
              <a:t>The program is divided into </a:t>
            </a:r>
            <a:r>
              <a:rPr b="1" lang="en">
                <a:solidFill>
                  <a:schemeClr val="dk2"/>
                </a:solidFill>
              </a:rPr>
              <a:t>4</a:t>
            </a:r>
            <a:r>
              <a:rPr lang="en">
                <a:solidFill>
                  <a:schemeClr val="dk2"/>
                </a:solidFill>
              </a:rPr>
              <a:t> layers: Frameworks &amp; Drivers, Interface Adapters, Application Business Rules, Enterprise Business Rule</a:t>
            </a:r>
            <a:endParaRPr>
              <a:solidFill>
                <a:schemeClr val="dk2"/>
              </a:solidFill>
            </a:endParaRPr>
          </a:p>
          <a:p>
            <a:pPr indent="0" lvl="0" marL="0" rtl="0" algn="l">
              <a:lnSpc>
                <a:spcPct val="112000"/>
              </a:lnSpc>
              <a:spcBef>
                <a:spcPts val="0"/>
              </a:spcBef>
              <a:spcAft>
                <a:spcPts val="0"/>
              </a:spcAft>
              <a:buClr>
                <a:schemeClr val="dk2"/>
              </a:buClr>
              <a:buSzPts val="1100"/>
              <a:buFont typeface="Arial"/>
              <a:buNone/>
            </a:pPr>
            <a:r>
              <a:rPr b="1" lang="en">
                <a:solidFill>
                  <a:schemeClr val="dk2"/>
                </a:solidFill>
              </a:rPr>
              <a:t>Frameworks &amp; Drivers layer:</a:t>
            </a:r>
            <a:r>
              <a:rPr lang="en">
                <a:solidFill>
                  <a:schemeClr val="dk2"/>
                </a:solidFill>
              </a:rPr>
              <a:t> database and UI</a:t>
            </a:r>
            <a:endParaRPr>
              <a:solidFill>
                <a:schemeClr val="dk2"/>
              </a:solidFill>
            </a:endParaRPr>
          </a:p>
          <a:p>
            <a:pPr indent="0" lvl="0" marL="0" rtl="0" algn="l">
              <a:lnSpc>
                <a:spcPct val="112000"/>
              </a:lnSpc>
              <a:spcBef>
                <a:spcPts val="0"/>
              </a:spcBef>
              <a:spcAft>
                <a:spcPts val="0"/>
              </a:spcAft>
              <a:buClr>
                <a:schemeClr val="dk2"/>
              </a:buClr>
              <a:buSzPts val="1100"/>
              <a:buFont typeface="Arial"/>
              <a:buNone/>
            </a:pPr>
            <a:r>
              <a:rPr b="1" lang="en">
                <a:solidFill>
                  <a:schemeClr val="dk2"/>
                </a:solidFill>
              </a:rPr>
              <a:t>Interface Adapters layer:</a:t>
            </a:r>
            <a:r>
              <a:rPr lang="en">
                <a:solidFill>
                  <a:schemeClr val="dk2"/>
                </a:solidFill>
              </a:rPr>
              <a:t> controllers, presenter and gateways</a:t>
            </a:r>
            <a:endParaRPr>
              <a:solidFill>
                <a:schemeClr val="dk2"/>
              </a:solidFill>
            </a:endParaRPr>
          </a:p>
          <a:p>
            <a:pPr indent="0" lvl="0" marL="0" rtl="0" algn="l">
              <a:lnSpc>
                <a:spcPct val="112000"/>
              </a:lnSpc>
              <a:spcBef>
                <a:spcPts val="0"/>
              </a:spcBef>
              <a:spcAft>
                <a:spcPts val="0"/>
              </a:spcAft>
              <a:buClr>
                <a:schemeClr val="dk2"/>
              </a:buClr>
              <a:buSzPts val="1100"/>
              <a:buFont typeface="Arial"/>
              <a:buNone/>
            </a:pPr>
            <a:r>
              <a:rPr b="1" lang="en">
                <a:solidFill>
                  <a:schemeClr val="dk2"/>
                </a:solidFill>
              </a:rPr>
              <a:t>Application Business Rules layer:</a:t>
            </a:r>
            <a:r>
              <a:rPr lang="en">
                <a:solidFill>
                  <a:schemeClr val="dk2"/>
                </a:solidFill>
              </a:rPr>
              <a:t> use cases</a:t>
            </a:r>
            <a:endParaRPr>
              <a:solidFill>
                <a:schemeClr val="dk2"/>
              </a:solidFill>
            </a:endParaRPr>
          </a:p>
          <a:p>
            <a:pPr indent="0" lvl="0" marL="0" rtl="0" algn="l">
              <a:lnSpc>
                <a:spcPct val="112000"/>
              </a:lnSpc>
              <a:spcBef>
                <a:spcPts val="0"/>
              </a:spcBef>
              <a:spcAft>
                <a:spcPts val="0"/>
              </a:spcAft>
              <a:buClr>
                <a:schemeClr val="dk2"/>
              </a:buClr>
              <a:buSzPts val="1100"/>
              <a:buFont typeface="Arial"/>
              <a:buNone/>
            </a:pPr>
            <a:r>
              <a:rPr b="1" lang="en">
                <a:solidFill>
                  <a:schemeClr val="dk2"/>
                </a:solidFill>
              </a:rPr>
              <a:t>Enterprise Business Rule layer:</a:t>
            </a:r>
            <a:r>
              <a:rPr lang="en">
                <a:solidFill>
                  <a:schemeClr val="dk2"/>
                </a:solidFill>
              </a:rPr>
              <a:t> entities and factories</a:t>
            </a:r>
            <a:endParaRPr>
              <a:solidFill>
                <a:schemeClr val="dk2"/>
              </a:solidFill>
            </a:endParaRPr>
          </a:p>
          <a:p>
            <a:pPr indent="0" lvl="0" marL="0" rtl="0" algn="l">
              <a:lnSpc>
                <a:spcPct val="112000"/>
              </a:lnSpc>
              <a:spcBef>
                <a:spcPts val="0"/>
              </a:spcBef>
              <a:spcAft>
                <a:spcPts val="0"/>
              </a:spcAft>
              <a:buClr>
                <a:schemeClr val="dk2"/>
              </a:buClr>
              <a:buSzPts val="1100"/>
              <a:buFont typeface="Arial"/>
              <a:buNone/>
            </a:pPr>
            <a:r>
              <a:t/>
            </a:r>
            <a:endParaRPr>
              <a:solidFill>
                <a:schemeClr val="dk2"/>
              </a:solidFill>
            </a:endParaRPr>
          </a:p>
          <a:p>
            <a:pPr indent="0" lvl="0" marL="0" rtl="0" algn="l">
              <a:lnSpc>
                <a:spcPct val="112000"/>
              </a:lnSpc>
              <a:spcBef>
                <a:spcPts val="0"/>
              </a:spcBef>
              <a:spcAft>
                <a:spcPts val="0"/>
              </a:spcAft>
              <a:buClr>
                <a:schemeClr val="dk2"/>
              </a:buClr>
              <a:buSzPts val="1100"/>
              <a:buFont typeface="Arial"/>
              <a:buNone/>
            </a:pPr>
            <a:r>
              <a:t/>
            </a:r>
            <a:endParaRPr>
              <a:solidFill>
                <a:schemeClr val="dk2"/>
              </a:solidFill>
            </a:endParaRPr>
          </a:p>
          <a:p>
            <a:pPr indent="0" lvl="0" marL="0" rtl="0" algn="just">
              <a:lnSpc>
                <a:spcPct val="112000"/>
              </a:lnSpc>
              <a:spcBef>
                <a:spcPts val="0"/>
              </a:spcBef>
              <a:spcAft>
                <a:spcPts val="0"/>
              </a:spcAft>
              <a:buNone/>
            </a:pPr>
            <a:r>
              <a:t/>
            </a:r>
            <a:endParaRPr sz="1600">
              <a:solidFill>
                <a:schemeClr val="dk2"/>
              </a:solidFill>
              <a:latin typeface="Muli"/>
              <a:ea typeface="Muli"/>
              <a:cs typeface="Muli"/>
              <a:sym typeface="Muli"/>
            </a:endParaRPr>
          </a:p>
        </p:txBody>
      </p:sp>
      <p:sp>
        <p:nvSpPr>
          <p:cNvPr id="1293" name="Google Shape;1293;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1294" name="Google Shape;1294;p54"/>
          <p:cNvPicPr preferRelativeResize="0"/>
          <p:nvPr/>
        </p:nvPicPr>
        <p:blipFill>
          <a:blip r:embed="rId3">
            <a:alphaModFix/>
          </a:blip>
          <a:stretch>
            <a:fillRect/>
          </a:stretch>
        </p:blipFill>
        <p:spPr>
          <a:xfrm>
            <a:off x="2683775" y="2114875"/>
            <a:ext cx="3776450" cy="27736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55"/>
          <p:cNvSpPr txBox="1"/>
          <p:nvPr>
            <p:ph type="title"/>
          </p:nvPr>
        </p:nvSpPr>
        <p:spPr>
          <a:xfrm>
            <a:off x="1918650" y="1583425"/>
            <a:ext cx="5619000" cy="148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Future</a:t>
            </a:r>
            <a:endParaRPr/>
          </a:p>
          <a:p>
            <a:pPr indent="0" lvl="0" marL="0" rtl="0" algn="ctr">
              <a:spcBef>
                <a:spcPts val="0"/>
              </a:spcBef>
              <a:spcAft>
                <a:spcPts val="0"/>
              </a:spcAft>
              <a:buNone/>
            </a:pPr>
            <a:r>
              <a:rPr lang="en"/>
              <a:t>Implementation</a:t>
            </a:r>
            <a:endParaRPr/>
          </a:p>
        </p:txBody>
      </p:sp>
      <p:grpSp>
        <p:nvGrpSpPr>
          <p:cNvPr id="1300" name="Google Shape;1300;p55"/>
          <p:cNvGrpSpPr/>
          <p:nvPr/>
        </p:nvGrpSpPr>
        <p:grpSpPr>
          <a:xfrm flipH="1" rot="372491">
            <a:off x="1097518" y="3478413"/>
            <a:ext cx="595061" cy="675849"/>
            <a:chOff x="5464100" y="4208075"/>
            <a:chExt cx="494625" cy="579650"/>
          </a:xfrm>
        </p:grpSpPr>
        <p:sp>
          <p:nvSpPr>
            <p:cNvPr id="1301" name="Google Shape;1301;p55"/>
            <p:cNvSpPr/>
            <p:nvPr/>
          </p:nvSpPr>
          <p:spPr>
            <a:xfrm>
              <a:off x="5594650" y="4504850"/>
              <a:ext cx="341250" cy="255800"/>
            </a:xfrm>
            <a:custGeom>
              <a:rect b="b" l="l" r="r" t="t"/>
              <a:pathLst>
                <a:path extrusionOk="0" h="10232" w="1365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5"/>
            <p:cNvSpPr/>
            <p:nvPr/>
          </p:nvSpPr>
          <p:spPr>
            <a:xfrm>
              <a:off x="5518750" y="4363750"/>
              <a:ext cx="340700" cy="255675"/>
            </a:xfrm>
            <a:custGeom>
              <a:rect b="b" l="l" r="r" t="t"/>
              <a:pathLst>
                <a:path extrusionOk="0" h="10227" w="13628">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5"/>
            <p:cNvSpPr/>
            <p:nvPr/>
          </p:nvSpPr>
          <p:spPr>
            <a:xfrm>
              <a:off x="5475950" y="4235275"/>
              <a:ext cx="281925" cy="269375"/>
            </a:xfrm>
            <a:custGeom>
              <a:rect b="b" l="l" r="r" t="t"/>
              <a:pathLst>
                <a:path extrusionOk="0" h="10775" w="11277">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5"/>
            <p:cNvSpPr/>
            <p:nvPr/>
          </p:nvSpPr>
          <p:spPr>
            <a:xfrm>
              <a:off x="5717000" y="4421125"/>
              <a:ext cx="42000" cy="94525"/>
            </a:xfrm>
            <a:custGeom>
              <a:rect b="b" l="l" r="r" t="t"/>
              <a:pathLst>
                <a:path extrusionOk="0" h="3781" w="168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5"/>
            <p:cNvSpPr/>
            <p:nvPr/>
          </p:nvSpPr>
          <p:spPr>
            <a:xfrm>
              <a:off x="5750000" y="4392700"/>
              <a:ext cx="46925" cy="98950"/>
            </a:xfrm>
            <a:custGeom>
              <a:rect b="b" l="l" r="r" t="t"/>
              <a:pathLst>
                <a:path extrusionOk="0" h="3958" w="1877">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5"/>
            <p:cNvSpPr/>
            <p:nvPr/>
          </p:nvSpPr>
          <p:spPr>
            <a:xfrm>
              <a:off x="5795175" y="4403700"/>
              <a:ext cx="30450" cy="52625"/>
            </a:xfrm>
            <a:custGeom>
              <a:rect b="b" l="l" r="r" t="t"/>
              <a:pathLst>
                <a:path extrusionOk="0" h="2105" w="1218">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5"/>
            <p:cNvSpPr/>
            <p:nvPr/>
          </p:nvSpPr>
          <p:spPr>
            <a:xfrm>
              <a:off x="5783525" y="4580275"/>
              <a:ext cx="38225" cy="81675"/>
            </a:xfrm>
            <a:custGeom>
              <a:rect b="b" l="l" r="r" t="t"/>
              <a:pathLst>
                <a:path extrusionOk="0" h="3267" w="1529">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5"/>
            <p:cNvSpPr/>
            <p:nvPr/>
          </p:nvSpPr>
          <p:spPr>
            <a:xfrm>
              <a:off x="5824600" y="4544075"/>
              <a:ext cx="49675" cy="96575"/>
            </a:xfrm>
            <a:custGeom>
              <a:rect b="b" l="l" r="r" t="t"/>
              <a:pathLst>
                <a:path extrusionOk="0" h="3863" w="1987">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5"/>
            <p:cNvSpPr/>
            <p:nvPr/>
          </p:nvSpPr>
          <p:spPr>
            <a:xfrm>
              <a:off x="5876375" y="4540750"/>
              <a:ext cx="23725" cy="54675"/>
            </a:xfrm>
            <a:custGeom>
              <a:rect b="b" l="l" r="r" t="t"/>
              <a:pathLst>
                <a:path extrusionOk="0" h="2187" w="949">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5"/>
            <p:cNvSpPr/>
            <p:nvPr/>
          </p:nvSpPr>
          <p:spPr>
            <a:xfrm>
              <a:off x="5464100" y="4208075"/>
              <a:ext cx="334850" cy="317675"/>
            </a:xfrm>
            <a:custGeom>
              <a:rect b="b" l="l" r="r" t="t"/>
              <a:pathLst>
                <a:path extrusionOk="0" h="12707" w="13394">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5"/>
            <p:cNvSpPr/>
            <p:nvPr/>
          </p:nvSpPr>
          <p:spPr>
            <a:xfrm>
              <a:off x="5495775" y="4342975"/>
              <a:ext cx="376800" cy="309500"/>
            </a:xfrm>
            <a:custGeom>
              <a:rect b="b" l="l" r="r" t="t"/>
              <a:pathLst>
                <a:path extrusionOk="0" h="12380" w="15072">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5"/>
            <p:cNvSpPr/>
            <p:nvPr/>
          </p:nvSpPr>
          <p:spPr>
            <a:xfrm>
              <a:off x="5582050" y="4477650"/>
              <a:ext cx="376675" cy="310075"/>
            </a:xfrm>
            <a:custGeom>
              <a:rect b="b" l="l" r="r" t="t"/>
              <a:pathLst>
                <a:path extrusionOk="0" h="12403" w="15067">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55"/>
          <p:cNvGrpSpPr/>
          <p:nvPr/>
        </p:nvGrpSpPr>
        <p:grpSpPr>
          <a:xfrm rot="9456294">
            <a:off x="6949603" y="3661715"/>
            <a:ext cx="2306042" cy="512923"/>
            <a:chOff x="7051300" y="3461525"/>
            <a:chExt cx="2305989" cy="512912"/>
          </a:xfrm>
        </p:grpSpPr>
        <p:sp>
          <p:nvSpPr>
            <p:cNvPr id="1314" name="Google Shape;1314;p55"/>
            <p:cNvSpPr/>
            <p:nvPr/>
          </p:nvSpPr>
          <p:spPr>
            <a:xfrm>
              <a:off x="7075817" y="3564700"/>
              <a:ext cx="2271819" cy="396457"/>
            </a:xfrm>
            <a:custGeom>
              <a:rect b="b" l="l" r="r" t="t"/>
              <a:pathLst>
                <a:path extrusionOk="0" h="8150" w="46702">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5"/>
            <p:cNvSpPr/>
            <p:nvPr/>
          </p:nvSpPr>
          <p:spPr>
            <a:xfrm>
              <a:off x="7056554" y="3473929"/>
              <a:ext cx="2293709" cy="379334"/>
            </a:xfrm>
            <a:custGeom>
              <a:rect b="b" l="l" r="r" t="t"/>
              <a:pathLst>
                <a:path extrusionOk="0" h="7798" w="47152">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5"/>
            <p:cNvSpPr/>
            <p:nvPr/>
          </p:nvSpPr>
          <p:spPr>
            <a:xfrm>
              <a:off x="9084585" y="3533956"/>
              <a:ext cx="102106" cy="52683"/>
            </a:xfrm>
            <a:custGeom>
              <a:rect b="b" l="l" r="r" t="t"/>
              <a:pathLst>
                <a:path extrusionOk="0" h="1083" w="2099">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5"/>
            <p:cNvSpPr/>
            <p:nvPr/>
          </p:nvSpPr>
          <p:spPr>
            <a:xfrm>
              <a:off x="7151702" y="3605512"/>
              <a:ext cx="1882416" cy="359584"/>
            </a:xfrm>
            <a:custGeom>
              <a:rect b="b" l="l" r="r" t="t"/>
              <a:pathLst>
                <a:path extrusionOk="0" h="7392" w="38697">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5"/>
            <p:cNvSpPr/>
            <p:nvPr/>
          </p:nvSpPr>
          <p:spPr>
            <a:xfrm>
              <a:off x="7764232" y="3683976"/>
              <a:ext cx="634963" cy="189034"/>
            </a:xfrm>
            <a:custGeom>
              <a:rect b="b" l="l" r="r" t="t"/>
              <a:pathLst>
                <a:path extrusionOk="0" h="3886" w="13053">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5"/>
            <p:cNvSpPr/>
            <p:nvPr/>
          </p:nvSpPr>
          <p:spPr>
            <a:xfrm>
              <a:off x="7758540" y="3565575"/>
              <a:ext cx="636277" cy="197401"/>
            </a:xfrm>
            <a:custGeom>
              <a:rect b="b" l="l" r="r" t="t"/>
              <a:pathLst>
                <a:path extrusionOk="0" h="4058" w="1308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5"/>
            <p:cNvSpPr/>
            <p:nvPr/>
          </p:nvSpPr>
          <p:spPr>
            <a:xfrm>
              <a:off x="7130639" y="3466487"/>
              <a:ext cx="1892096" cy="377145"/>
            </a:xfrm>
            <a:custGeom>
              <a:rect b="b" l="l" r="r" t="t"/>
              <a:pathLst>
                <a:path extrusionOk="0" h="7753" w="38896">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5"/>
            <p:cNvSpPr/>
            <p:nvPr/>
          </p:nvSpPr>
          <p:spPr>
            <a:xfrm>
              <a:off x="8992842" y="3474999"/>
              <a:ext cx="35997" cy="141362"/>
            </a:xfrm>
            <a:custGeom>
              <a:rect b="b" l="l" r="r" t="t"/>
              <a:pathLst>
                <a:path extrusionOk="0" h="2906" w="74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5"/>
            <p:cNvSpPr/>
            <p:nvPr/>
          </p:nvSpPr>
          <p:spPr>
            <a:xfrm>
              <a:off x="8234282" y="3461525"/>
              <a:ext cx="850704" cy="234469"/>
            </a:xfrm>
            <a:custGeom>
              <a:rect b="b" l="l" r="r" t="t"/>
              <a:pathLst>
                <a:path extrusionOk="0" h="4820" w="17488">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5"/>
            <p:cNvSpPr/>
            <p:nvPr/>
          </p:nvSpPr>
          <p:spPr>
            <a:xfrm>
              <a:off x="9007776" y="3586979"/>
              <a:ext cx="90772" cy="141168"/>
            </a:xfrm>
            <a:custGeom>
              <a:rect b="b" l="l" r="r" t="t"/>
              <a:pathLst>
                <a:path extrusionOk="0" h="2902" w="1866">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5"/>
            <p:cNvSpPr/>
            <p:nvPr/>
          </p:nvSpPr>
          <p:spPr>
            <a:xfrm>
              <a:off x="9050291" y="3487988"/>
              <a:ext cx="305685" cy="86102"/>
            </a:xfrm>
            <a:custGeom>
              <a:rect b="b" l="l" r="r" t="t"/>
              <a:pathLst>
                <a:path extrusionOk="0" h="1770" w="6284">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5"/>
            <p:cNvSpPr/>
            <p:nvPr/>
          </p:nvSpPr>
          <p:spPr>
            <a:xfrm>
              <a:off x="9073980" y="3552587"/>
              <a:ext cx="283308" cy="148610"/>
            </a:xfrm>
            <a:custGeom>
              <a:rect b="b" l="l" r="r" t="t"/>
              <a:pathLst>
                <a:path extrusionOk="0" h="3055" w="5824">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5"/>
            <p:cNvSpPr/>
            <p:nvPr/>
          </p:nvSpPr>
          <p:spPr>
            <a:xfrm>
              <a:off x="7051300" y="3556236"/>
              <a:ext cx="1992937" cy="418201"/>
            </a:xfrm>
            <a:custGeom>
              <a:rect b="b" l="l" r="r" t="t"/>
              <a:pathLst>
                <a:path extrusionOk="0" h="8597" w="40969">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5"/>
            <p:cNvSpPr/>
            <p:nvPr/>
          </p:nvSpPr>
          <p:spPr>
            <a:xfrm>
              <a:off x="7753724" y="3601377"/>
              <a:ext cx="138152" cy="171960"/>
            </a:xfrm>
            <a:custGeom>
              <a:rect b="b" l="l" r="r" t="t"/>
              <a:pathLst>
                <a:path extrusionOk="0" h="3535" w="284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5"/>
            <p:cNvSpPr/>
            <p:nvPr/>
          </p:nvSpPr>
          <p:spPr>
            <a:xfrm>
              <a:off x="8276797" y="3673322"/>
              <a:ext cx="127207" cy="161161"/>
            </a:xfrm>
            <a:custGeom>
              <a:rect b="b" l="l" r="r" t="t"/>
              <a:pathLst>
                <a:path extrusionOk="0" h="3313" w="2615">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5"/>
            <p:cNvSpPr/>
            <p:nvPr/>
          </p:nvSpPr>
          <p:spPr>
            <a:xfrm>
              <a:off x="7126261" y="3708687"/>
              <a:ext cx="37311" cy="143746"/>
            </a:xfrm>
            <a:custGeom>
              <a:rect b="b" l="l" r="r" t="t"/>
              <a:pathLst>
                <a:path extrusionOk="0" h="2955" w="767">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5"/>
            <p:cNvSpPr/>
            <p:nvPr/>
          </p:nvSpPr>
          <p:spPr>
            <a:xfrm>
              <a:off x="7753724" y="3752661"/>
              <a:ext cx="159215" cy="130125"/>
            </a:xfrm>
            <a:custGeom>
              <a:rect b="b" l="l" r="r" t="t"/>
              <a:pathLst>
                <a:path extrusionOk="0" h="2675" w="3273">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5"/>
            <p:cNvSpPr/>
            <p:nvPr/>
          </p:nvSpPr>
          <p:spPr>
            <a:xfrm>
              <a:off x="7140708" y="3828157"/>
              <a:ext cx="36046" cy="134163"/>
            </a:xfrm>
            <a:custGeom>
              <a:rect b="b" l="l" r="r" t="t"/>
              <a:pathLst>
                <a:path extrusionOk="0" h="2758" w="741">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55"/>
          <p:cNvGrpSpPr/>
          <p:nvPr/>
        </p:nvGrpSpPr>
        <p:grpSpPr>
          <a:xfrm>
            <a:off x="1342790" y="3065725"/>
            <a:ext cx="6503371" cy="176025"/>
            <a:chOff x="4345425" y="2175475"/>
            <a:chExt cx="800750" cy="176025"/>
          </a:xfrm>
        </p:grpSpPr>
        <p:sp>
          <p:nvSpPr>
            <p:cNvPr id="1333" name="Google Shape;1333;p5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55"/>
          <p:cNvGrpSpPr/>
          <p:nvPr/>
        </p:nvGrpSpPr>
        <p:grpSpPr>
          <a:xfrm rot="854098">
            <a:off x="7782856" y="510397"/>
            <a:ext cx="639528" cy="438002"/>
            <a:chOff x="5501450" y="2545600"/>
            <a:chExt cx="639525" cy="438000"/>
          </a:xfrm>
        </p:grpSpPr>
        <p:sp>
          <p:nvSpPr>
            <p:cNvPr id="1336" name="Google Shape;1336;p55"/>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5"/>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55"/>
          <p:cNvGrpSpPr/>
          <p:nvPr/>
        </p:nvGrpSpPr>
        <p:grpSpPr>
          <a:xfrm>
            <a:off x="2969749" y="2236575"/>
            <a:ext cx="3249443" cy="176025"/>
            <a:chOff x="4345425" y="2175475"/>
            <a:chExt cx="800750" cy="176025"/>
          </a:xfrm>
        </p:grpSpPr>
        <p:sp>
          <p:nvSpPr>
            <p:cNvPr id="1339" name="Google Shape;1339;p5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29"/>
          <p:cNvSpPr txBox="1"/>
          <p:nvPr>
            <p:ph type="title"/>
          </p:nvPr>
        </p:nvSpPr>
        <p:spPr>
          <a:xfrm>
            <a:off x="1896175" y="1399188"/>
            <a:ext cx="5306700" cy="148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UML </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Difficulties</a:t>
            </a:r>
            <a:endParaRPr/>
          </a:p>
        </p:txBody>
      </p:sp>
      <p:grpSp>
        <p:nvGrpSpPr>
          <p:cNvPr id="869" name="Google Shape;869;p29"/>
          <p:cNvGrpSpPr/>
          <p:nvPr/>
        </p:nvGrpSpPr>
        <p:grpSpPr>
          <a:xfrm flipH="1" rot="372491">
            <a:off x="1097518" y="3478413"/>
            <a:ext cx="595061" cy="675849"/>
            <a:chOff x="5464100" y="4208075"/>
            <a:chExt cx="494625" cy="579650"/>
          </a:xfrm>
        </p:grpSpPr>
        <p:sp>
          <p:nvSpPr>
            <p:cNvPr id="870" name="Google Shape;870;p29"/>
            <p:cNvSpPr/>
            <p:nvPr/>
          </p:nvSpPr>
          <p:spPr>
            <a:xfrm>
              <a:off x="5594650" y="4504850"/>
              <a:ext cx="341250" cy="255800"/>
            </a:xfrm>
            <a:custGeom>
              <a:rect b="b" l="l" r="r" t="t"/>
              <a:pathLst>
                <a:path extrusionOk="0" h="10232" w="1365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5518750" y="4363750"/>
              <a:ext cx="340700" cy="255675"/>
            </a:xfrm>
            <a:custGeom>
              <a:rect b="b" l="l" r="r" t="t"/>
              <a:pathLst>
                <a:path extrusionOk="0" h="10227" w="13628">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5475950" y="4235275"/>
              <a:ext cx="281925" cy="269375"/>
            </a:xfrm>
            <a:custGeom>
              <a:rect b="b" l="l" r="r" t="t"/>
              <a:pathLst>
                <a:path extrusionOk="0" h="10775" w="11277">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5717000" y="4421125"/>
              <a:ext cx="42000" cy="94525"/>
            </a:xfrm>
            <a:custGeom>
              <a:rect b="b" l="l" r="r" t="t"/>
              <a:pathLst>
                <a:path extrusionOk="0" h="3781" w="168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5750000" y="4392700"/>
              <a:ext cx="46925" cy="98950"/>
            </a:xfrm>
            <a:custGeom>
              <a:rect b="b" l="l" r="r" t="t"/>
              <a:pathLst>
                <a:path extrusionOk="0" h="3958" w="1877">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5795175" y="4403700"/>
              <a:ext cx="30450" cy="52625"/>
            </a:xfrm>
            <a:custGeom>
              <a:rect b="b" l="l" r="r" t="t"/>
              <a:pathLst>
                <a:path extrusionOk="0" h="2105" w="1218">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5783525" y="4580275"/>
              <a:ext cx="38225" cy="81675"/>
            </a:xfrm>
            <a:custGeom>
              <a:rect b="b" l="l" r="r" t="t"/>
              <a:pathLst>
                <a:path extrusionOk="0" h="3267" w="1529">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9"/>
            <p:cNvSpPr/>
            <p:nvPr/>
          </p:nvSpPr>
          <p:spPr>
            <a:xfrm>
              <a:off x="5824600" y="4544075"/>
              <a:ext cx="49675" cy="96575"/>
            </a:xfrm>
            <a:custGeom>
              <a:rect b="b" l="l" r="r" t="t"/>
              <a:pathLst>
                <a:path extrusionOk="0" h="3863" w="1987">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5876375" y="4540750"/>
              <a:ext cx="23725" cy="54675"/>
            </a:xfrm>
            <a:custGeom>
              <a:rect b="b" l="l" r="r" t="t"/>
              <a:pathLst>
                <a:path extrusionOk="0" h="2187" w="949">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5464100" y="4208075"/>
              <a:ext cx="334850" cy="317675"/>
            </a:xfrm>
            <a:custGeom>
              <a:rect b="b" l="l" r="r" t="t"/>
              <a:pathLst>
                <a:path extrusionOk="0" h="12707" w="13394">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5495775" y="4342975"/>
              <a:ext cx="376800" cy="309500"/>
            </a:xfrm>
            <a:custGeom>
              <a:rect b="b" l="l" r="r" t="t"/>
              <a:pathLst>
                <a:path extrusionOk="0" h="12380" w="15072">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5582050" y="4477650"/>
              <a:ext cx="376675" cy="310075"/>
            </a:xfrm>
            <a:custGeom>
              <a:rect b="b" l="l" r="r" t="t"/>
              <a:pathLst>
                <a:path extrusionOk="0" h="12403" w="15067">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29"/>
          <p:cNvGrpSpPr/>
          <p:nvPr/>
        </p:nvGrpSpPr>
        <p:grpSpPr>
          <a:xfrm rot="9456294">
            <a:off x="6949603" y="3661715"/>
            <a:ext cx="2306042" cy="512923"/>
            <a:chOff x="7051300" y="3461525"/>
            <a:chExt cx="2305989" cy="512912"/>
          </a:xfrm>
        </p:grpSpPr>
        <p:sp>
          <p:nvSpPr>
            <p:cNvPr id="883" name="Google Shape;883;p29"/>
            <p:cNvSpPr/>
            <p:nvPr/>
          </p:nvSpPr>
          <p:spPr>
            <a:xfrm>
              <a:off x="7075817" y="3564700"/>
              <a:ext cx="2271819" cy="396457"/>
            </a:xfrm>
            <a:custGeom>
              <a:rect b="b" l="l" r="r" t="t"/>
              <a:pathLst>
                <a:path extrusionOk="0" h="8150" w="46702">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7056554" y="3473929"/>
              <a:ext cx="2293709" cy="379334"/>
            </a:xfrm>
            <a:custGeom>
              <a:rect b="b" l="l" r="r" t="t"/>
              <a:pathLst>
                <a:path extrusionOk="0" h="7798" w="47152">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9084585" y="3533956"/>
              <a:ext cx="102106" cy="52683"/>
            </a:xfrm>
            <a:custGeom>
              <a:rect b="b" l="l" r="r" t="t"/>
              <a:pathLst>
                <a:path extrusionOk="0" h="1083" w="2099">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7151702" y="3605512"/>
              <a:ext cx="1882416" cy="359584"/>
            </a:xfrm>
            <a:custGeom>
              <a:rect b="b" l="l" r="r" t="t"/>
              <a:pathLst>
                <a:path extrusionOk="0" h="7392" w="38697">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7764232" y="3683976"/>
              <a:ext cx="634963" cy="189034"/>
            </a:xfrm>
            <a:custGeom>
              <a:rect b="b" l="l" r="r" t="t"/>
              <a:pathLst>
                <a:path extrusionOk="0" h="3886" w="13053">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7758540" y="3565575"/>
              <a:ext cx="636277" cy="197401"/>
            </a:xfrm>
            <a:custGeom>
              <a:rect b="b" l="l" r="r" t="t"/>
              <a:pathLst>
                <a:path extrusionOk="0" h="4058" w="1308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7130639" y="3466487"/>
              <a:ext cx="1892096" cy="377145"/>
            </a:xfrm>
            <a:custGeom>
              <a:rect b="b" l="l" r="r" t="t"/>
              <a:pathLst>
                <a:path extrusionOk="0" h="7753" w="38896">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8992842" y="3474999"/>
              <a:ext cx="35997" cy="141362"/>
            </a:xfrm>
            <a:custGeom>
              <a:rect b="b" l="l" r="r" t="t"/>
              <a:pathLst>
                <a:path extrusionOk="0" h="2906" w="74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8234282" y="3461525"/>
              <a:ext cx="850704" cy="234469"/>
            </a:xfrm>
            <a:custGeom>
              <a:rect b="b" l="l" r="r" t="t"/>
              <a:pathLst>
                <a:path extrusionOk="0" h="4820" w="17488">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9007776" y="3586979"/>
              <a:ext cx="90772" cy="141168"/>
            </a:xfrm>
            <a:custGeom>
              <a:rect b="b" l="l" r="r" t="t"/>
              <a:pathLst>
                <a:path extrusionOk="0" h="2902" w="1866">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9050291" y="3487988"/>
              <a:ext cx="305685" cy="86102"/>
            </a:xfrm>
            <a:custGeom>
              <a:rect b="b" l="l" r="r" t="t"/>
              <a:pathLst>
                <a:path extrusionOk="0" h="1770" w="6284">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9073980" y="3552587"/>
              <a:ext cx="283308" cy="148610"/>
            </a:xfrm>
            <a:custGeom>
              <a:rect b="b" l="l" r="r" t="t"/>
              <a:pathLst>
                <a:path extrusionOk="0" h="3055" w="5824">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7051300" y="3556236"/>
              <a:ext cx="1992937" cy="418201"/>
            </a:xfrm>
            <a:custGeom>
              <a:rect b="b" l="l" r="r" t="t"/>
              <a:pathLst>
                <a:path extrusionOk="0" h="8597" w="40969">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7753724" y="3601377"/>
              <a:ext cx="138152" cy="171960"/>
            </a:xfrm>
            <a:custGeom>
              <a:rect b="b" l="l" r="r" t="t"/>
              <a:pathLst>
                <a:path extrusionOk="0" h="3535" w="284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8276797" y="3673322"/>
              <a:ext cx="127207" cy="161161"/>
            </a:xfrm>
            <a:custGeom>
              <a:rect b="b" l="l" r="r" t="t"/>
              <a:pathLst>
                <a:path extrusionOk="0" h="3313" w="2615">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a:off x="7126261" y="3708687"/>
              <a:ext cx="37311" cy="143746"/>
            </a:xfrm>
            <a:custGeom>
              <a:rect b="b" l="l" r="r" t="t"/>
              <a:pathLst>
                <a:path extrusionOk="0" h="2955" w="767">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7753724" y="3752661"/>
              <a:ext cx="159215" cy="130125"/>
            </a:xfrm>
            <a:custGeom>
              <a:rect b="b" l="l" r="r" t="t"/>
              <a:pathLst>
                <a:path extrusionOk="0" h="2675" w="3273">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7140708" y="3828157"/>
              <a:ext cx="36046" cy="134163"/>
            </a:xfrm>
            <a:custGeom>
              <a:rect b="b" l="l" r="r" t="t"/>
              <a:pathLst>
                <a:path extrusionOk="0" h="2758" w="741">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29"/>
          <p:cNvGrpSpPr/>
          <p:nvPr/>
        </p:nvGrpSpPr>
        <p:grpSpPr>
          <a:xfrm>
            <a:off x="3905955" y="2488538"/>
            <a:ext cx="1287126" cy="176025"/>
            <a:chOff x="4345425" y="2175475"/>
            <a:chExt cx="800750" cy="176025"/>
          </a:xfrm>
        </p:grpSpPr>
        <p:sp>
          <p:nvSpPr>
            <p:cNvPr id="902" name="Google Shape;902;p2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29"/>
          <p:cNvGrpSpPr/>
          <p:nvPr/>
        </p:nvGrpSpPr>
        <p:grpSpPr>
          <a:xfrm>
            <a:off x="2202606" y="3362288"/>
            <a:ext cx="4693836" cy="176025"/>
            <a:chOff x="4345425" y="2175475"/>
            <a:chExt cx="800750" cy="176025"/>
          </a:xfrm>
        </p:grpSpPr>
        <p:sp>
          <p:nvSpPr>
            <p:cNvPr id="905" name="Google Shape;905;p2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29"/>
          <p:cNvGrpSpPr/>
          <p:nvPr/>
        </p:nvGrpSpPr>
        <p:grpSpPr>
          <a:xfrm rot="854098">
            <a:off x="7782856" y="510397"/>
            <a:ext cx="639528" cy="438002"/>
            <a:chOff x="5501450" y="2545600"/>
            <a:chExt cx="639525" cy="438000"/>
          </a:xfrm>
        </p:grpSpPr>
        <p:sp>
          <p:nvSpPr>
            <p:cNvPr id="908" name="Google Shape;908;p29"/>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29"/>
          <p:cNvGrpSpPr/>
          <p:nvPr/>
        </p:nvGrpSpPr>
        <p:grpSpPr>
          <a:xfrm>
            <a:off x="3214865" y="1614800"/>
            <a:ext cx="2669300" cy="176025"/>
            <a:chOff x="4345425" y="2175475"/>
            <a:chExt cx="800750" cy="176025"/>
          </a:xfrm>
        </p:grpSpPr>
        <p:sp>
          <p:nvSpPr>
            <p:cNvPr id="911" name="Google Shape;911;p2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5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346" name="Google Shape;1346;p56"/>
          <p:cNvSpPr txBox="1"/>
          <p:nvPr>
            <p:ph type="title"/>
          </p:nvPr>
        </p:nvSpPr>
        <p:spPr>
          <a:xfrm>
            <a:off x="772650" y="248575"/>
            <a:ext cx="42291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design plans</a:t>
            </a:r>
            <a:endParaRPr/>
          </a:p>
        </p:txBody>
      </p:sp>
      <p:sp>
        <p:nvSpPr>
          <p:cNvPr id="1347" name="Google Shape;1347;p56"/>
          <p:cNvSpPr txBox="1"/>
          <p:nvPr>
            <p:ph type="title"/>
          </p:nvPr>
        </p:nvSpPr>
        <p:spPr>
          <a:xfrm>
            <a:off x="651675" y="1028725"/>
            <a:ext cx="42291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1,</a:t>
            </a:r>
            <a:r>
              <a:rPr lang="en" sz="2100"/>
              <a:t> Implementing remote database</a:t>
            </a:r>
            <a:endParaRPr sz="2100"/>
          </a:p>
          <a:p>
            <a:pPr indent="0" lvl="0" marL="0" rtl="0" algn="l">
              <a:spcBef>
                <a:spcPts val="0"/>
              </a:spcBef>
              <a:spcAft>
                <a:spcPts val="0"/>
              </a:spcAft>
              <a:buNone/>
            </a:pPr>
            <a:r>
              <a:rPr lang="en" sz="2100"/>
              <a:t>E.g. remote sql database with remote sql database interface</a:t>
            </a:r>
            <a:endParaRPr sz="2100"/>
          </a:p>
          <a:p>
            <a:pPr indent="0" lvl="0" marL="0" rtl="0" algn="l">
              <a:spcBef>
                <a:spcPts val="0"/>
              </a:spcBef>
              <a:spcAft>
                <a:spcPts val="0"/>
              </a:spcAft>
              <a:buNone/>
            </a:pPr>
            <a:r>
              <a:t/>
            </a:r>
            <a:endParaRPr sz="1600">
              <a:solidFill>
                <a:schemeClr val="dk2"/>
              </a:solidFill>
            </a:endParaRPr>
          </a:p>
        </p:txBody>
      </p:sp>
      <p:sp>
        <p:nvSpPr>
          <p:cNvPr id="1348" name="Google Shape;1348;p56"/>
          <p:cNvSpPr txBox="1"/>
          <p:nvPr>
            <p:ph type="title"/>
          </p:nvPr>
        </p:nvSpPr>
        <p:spPr>
          <a:xfrm>
            <a:off x="591450" y="3013750"/>
            <a:ext cx="42291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2</a:t>
            </a:r>
            <a:r>
              <a:rPr lang="en" sz="1600"/>
              <a:t>,</a:t>
            </a:r>
            <a:r>
              <a:rPr lang="en" sz="2100"/>
              <a:t> Include more use cases</a:t>
            </a:r>
            <a:endParaRPr sz="2100"/>
          </a:p>
          <a:p>
            <a:pPr indent="0" lvl="0" marL="0" rtl="0" algn="l">
              <a:spcBef>
                <a:spcPts val="0"/>
              </a:spcBef>
              <a:spcAft>
                <a:spcPts val="0"/>
              </a:spcAft>
              <a:buNone/>
            </a:pPr>
            <a:r>
              <a:rPr lang="en" sz="2100"/>
              <a:t>E.g. friend recommendation</a:t>
            </a:r>
            <a:endParaRPr sz="2100"/>
          </a:p>
          <a:p>
            <a:pPr indent="0" lvl="0" marL="0" rtl="0" algn="l">
              <a:spcBef>
                <a:spcPts val="0"/>
              </a:spcBef>
              <a:spcAft>
                <a:spcPts val="0"/>
              </a:spcAft>
              <a:buNone/>
            </a:pPr>
            <a:r>
              <a:rPr lang="en" sz="2100"/>
              <a:t>        Topic analyzing</a:t>
            </a:r>
            <a:endParaRPr sz="2100"/>
          </a:p>
          <a:p>
            <a:pPr indent="0" lvl="0" marL="0" rtl="0" algn="l">
              <a:spcBef>
                <a:spcPts val="0"/>
              </a:spcBef>
              <a:spcAft>
                <a:spcPts val="0"/>
              </a:spcAft>
              <a:buNone/>
            </a:pPr>
            <a:r>
              <a:t/>
            </a:r>
            <a:endParaRPr sz="1600">
              <a:solidFill>
                <a:schemeClr val="dk2"/>
              </a:solidFill>
            </a:endParaRPr>
          </a:p>
        </p:txBody>
      </p:sp>
      <p:sp>
        <p:nvSpPr>
          <p:cNvPr id="1349" name="Google Shape;1349;p56"/>
          <p:cNvSpPr txBox="1"/>
          <p:nvPr>
            <p:ph type="title"/>
          </p:nvPr>
        </p:nvSpPr>
        <p:spPr>
          <a:xfrm>
            <a:off x="4914900" y="2143525"/>
            <a:ext cx="42291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t>3, More design patterns</a:t>
            </a:r>
            <a:endParaRPr sz="1900"/>
          </a:p>
          <a:p>
            <a:pPr indent="0" lvl="0" marL="0" rtl="0" algn="l">
              <a:spcBef>
                <a:spcPts val="0"/>
              </a:spcBef>
              <a:spcAft>
                <a:spcPts val="0"/>
              </a:spcAft>
              <a:buNone/>
            </a:pPr>
            <a:r>
              <a:rPr lang="en" sz="1900"/>
              <a:t>E.g object pool</a:t>
            </a:r>
            <a:endParaRPr sz="1900"/>
          </a:p>
          <a:p>
            <a:pPr indent="0" lvl="0" marL="0" rtl="0" algn="l">
              <a:spcBef>
                <a:spcPts val="0"/>
              </a:spcBef>
              <a:spcAft>
                <a:spcPts val="0"/>
              </a:spcAft>
              <a:buNone/>
            </a:pPr>
            <a:r>
              <a:rPr lang="en" sz="1900"/>
              <a:t>      observer</a:t>
            </a:r>
            <a:endParaRPr sz="1900"/>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57"/>
          <p:cNvSpPr txBox="1"/>
          <p:nvPr>
            <p:ph type="title"/>
          </p:nvPr>
        </p:nvSpPr>
        <p:spPr>
          <a:xfrm>
            <a:off x="1762500" y="1583425"/>
            <a:ext cx="5619000" cy="148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Accessibility</a:t>
            </a:r>
            <a:endParaRPr/>
          </a:p>
        </p:txBody>
      </p:sp>
      <p:grpSp>
        <p:nvGrpSpPr>
          <p:cNvPr id="1355" name="Google Shape;1355;p57"/>
          <p:cNvGrpSpPr/>
          <p:nvPr/>
        </p:nvGrpSpPr>
        <p:grpSpPr>
          <a:xfrm flipH="1" rot="372491">
            <a:off x="1097518" y="3478413"/>
            <a:ext cx="595061" cy="675849"/>
            <a:chOff x="5464100" y="4208075"/>
            <a:chExt cx="494625" cy="579650"/>
          </a:xfrm>
        </p:grpSpPr>
        <p:sp>
          <p:nvSpPr>
            <p:cNvPr id="1356" name="Google Shape;1356;p57"/>
            <p:cNvSpPr/>
            <p:nvPr/>
          </p:nvSpPr>
          <p:spPr>
            <a:xfrm>
              <a:off x="5594650" y="4504850"/>
              <a:ext cx="341250" cy="255800"/>
            </a:xfrm>
            <a:custGeom>
              <a:rect b="b" l="l" r="r" t="t"/>
              <a:pathLst>
                <a:path extrusionOk="0" h="10232" w="1365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7"/>
            <p:cNvSpPr/>
            <p:nvPr/>
          </p:nvSpPr>
          <p:spPr>
            <a:xfrm>
              <a:off x="5518750" y="4363750"/>
              <a:ext cx="340700" cy="255675"/>
            </a:xfrm>
            <a:custGeom>
              <a:rect b="b" l="l" r="r" t="t"/>
              <a:pathLst>
                <a:path extrusionOk="0" h="10227" w="13628">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7"/>
            <p:cNvSpPr/>
            <p:nvPr/>
          </p:nvSpPr>
          <p:spPr>
            <a:xfrm>
              <a:off x="5475950" y="4235275"/>
              <a:ext cx="281925" cy="269375"/>
            </a:xfrm>
            <a:custGeom>
              <a:rect b="b" l="l" r="r" t="t"/>
              <a:pathLst>
                <a:path extrusionOk="0" h="10775" w="11277">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7"/>
            <p:cNvSpPr/>
            <p:nvPr/>
          </p:nvSpPr>
          <p:spPr>
            <a:xfrm>
              <a:off x="5717000" y="4421125"/>
              <a:ext cx="42000" cy="94525"/>
            </a:xfrm>
            <a:custGeom>
              <a:rect b="b" l="l" r="r" t="t"/>
              <a:pathLst>
                <a:path extrusionOk="0" h="3781" w="168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7"/>
            <p:cNvSpPr/>
            <p:nvPr/>
          </p:nvSpPr>
          <p:spPr>
            <a:xfrm>
              <a:off x="5750000" y="4392700"/>
              <a:ext cx="46925" cy="98950"/>
            </a:xfrm>
            <a:custGeom>
              <a:rect b="b" l="l" r="r" t="t"/>
              <a:pathLst>
                <a:path extrusionOk="0" h="3958" w="1877">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7"/>
            <p:cNvSpPr/>
            <p:nvPr/>
          </p:nvSpPr>
          <p:spPr>
            <a:xfrm>
              <a:off x="5795175" y="4403700"/>
              <a:ext cx="30450" cy="52625"/>
            </a:xfrm>
            <a:custGeom>
              <a:rect b="b" l="l" r="r" t="t"/>
              <a:pathLst>
                <a:path extrusionOk="0" h="2105" w="1218">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7"/>
            <p:cNvSpPr/>
            <p:nvPr/>
          </p:nvSpPr>
          <p:spPr>
            <a:xfrm>
              <a:off x="5783525" y="4580275"/>
              <a:ext cx="38225" cy="81675"/>
            </a:xfrm>
            <a:custGeom>
              <a:rect b="b" l="l" r="r" t="t"/>
              <a:pathLst>
                <a:path extrusionOk="0" h="3267" w="1529">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7"/>
            <p:cNvSpPr/>
            <p:nvPr/>
          </p:nvSpPr>
          <p:spPr>
            <a:xfrm>
              <a:off x="5824600" y="4544075"/>
              <a:ext cx="49675" cy="96575"/>
            </a:xfrm>
            <a:custGeom>
              <a:rect b="b" l="l" r="r" t="t"/>
              <a:pathLst>
                <a:path extrusionOk="0" h="3863" w="1987">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7"/>
            <p:cNvSpPr/>
            <p:nvPr/>
          </p:nvSpPr>
          <p:spPr>
            <a:xfrm>
              <a:off x="5876375" y="4540750"/>
              <a:ext cx="23725" cy="54675"/>
            </a:xfrm>
            <a:custGeom>
              <a:rect b="b" l="l" r="r" t="t"/>
              <a:pathLst>
                <a:path extrusionOk="0" h="2187" w="949">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7"/>
            <p:cNvSpPr/>
            <p:nvPr/>
          </p:nvSpPr>
          <p:spPr>
            <a:xfrm>
              <a:off x="5464100" y="4208075"/>
              <a:ext cx="334850" cy="317675"/>
            </a:xfrm>
            <a:custGeom>
              <a:rect b="b" l="l" r="r" t="t"/>
              <a:pathLst>
                <a:path extrusionOk="0" h="12707" w="13394">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7"/>
            <p:cNvSpPr/>
            <p:nvPr/>
          </p:nvSpPr>
          <p:spPr>
            <a:xfrm>
              <a:off x="5495775" y="4342975"/>
              <a:ext cx="376800" cy="309500"/>
            </a:xfrm>
            <a:custGeom>
              <a:rect b="b" l="l" r="r" t="t"/>
              <a:pathLst>
                <a:path extrusionOk="0" h="12380" w="15072">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7"/>
            <p:cNvSpPr/>
            <p:nvPr/>
          </p:nvSpPr>
          <p:spPr>
            <a:xfrm>
              <a:off x="5582050" y="4477650"/>
              <a:ext cx="376675" cy="310075"/>
            </a:xfrm>
            <a:custGeom>
              <a:rect b="b" l="l" r="r" t="t"/>
              <a:pathLst>
                <a:path extrusionOk="0" h="12403" w="15067">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57"/>
          <p:cNvGrpSpPr/>
          <p:nvPr/>
        </p:nvGrpSpPr>
        <p:grpSpPr>
          <a:xfrm rot="9456294">
            <a:off x="6949603" y="3661715"/>
            <a:ext cx="2306042" cy="512923"/>
            <a:chOff x="7051300" y="3461525"/>
            <a:chExt cx="2305989" cy="512912"/>
          </a:xfrm>
        </p:grpSpPr>
        <p:sp>
          <p:nvSpPr>
            <p:cNvPr id="1369" name="Google Shape;1369;p57"/>
            <p:cNvSpPr/>
            <p:nvPr/>
          </p:nvSpPr>
          <p:spPr>
            <a:xfrm>
              <a:off x="7075817" y="3564700"/>
              <a:ext cx="2271819" cy="396457"/>
            </a:xfrm>
            <a:custGeom>
              <a:rect b="b" l="l" r="r" t="t"/>
              <a:pathLst>
                <a:path extrusionOk="0" h="8150" w="46702">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7"/>
            <p:cNvSpPr/>
            <p:nvPr/>
          </p:nvSpPr>
          <p:spPr>
            <a:xfrm>
              <a:off x="7056554" y="3473929"/>
              <a:ext cx="2293709" cy="379334"/>
            </a:xfrm>
            <a:custGeom>
              <a:rect b="b" l="l" r="r" t="t"/>
              <a:pathLst>
                <a:path extrusionOk="0" h="7798" w="47152">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7"/>
            <p:cNvSpPr/>
            <p:nvPr/>
          </p:nvSpPr>
          <p:spPr>
            <a:xfrm>
              <a:off x="9084585" y="3533956"/>
              <a:ext cx="102106" cy="52683"/>
            </a:xfrm>
            <a:custGeom>
              <a:rect b="b" l="l" r="r" t="t"/>
              <a:pathLst>
                <a:path extrusionOk="0" h="1083" w="2099">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7"/>
            <p:cNvSpPr/>
            <p:nvPr/>
          </p:nvSpPr>
          <p:spPr>
            <a:xfrm>
              <a:off x="7151702" y="3605512"/>
              <a:ext cx="1882416" cy="359584"/>
            </a:xfrm>
            <a:custGeom>
              <a:rect b="b" l="l" r="r" t="t"/>
              <a:pathLst>
                <a:path extrusionOk="0" h="7392" w="38697">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7"/>
            <p:cNvSpPr/>
            <p:nvPr/>
          </p:nvSpPr>
          <p:spPr>
            <a:xfrm>
              <a:off x="7764232" y="3683976"/>
              <a:ext cx="634963" cy="189034"/>
            </a:xfrm>
            <a:custGeom>
              <a:rect b="b" l="l" r="r" t="t"/>
              <a:pathLst>
                <a:path extrusionOk="0" h="3886" w="13053">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7"/>
            <p:cNvSpPr/>
            <p:nvPr/>
          </p:nvSpPr>
          <p:spPr>
            <a:xfrm>
              <a:off x="7758540" y="3565575"/>
              <a:ext cx="636277" cy="197401"/>
            </a:xfrm>
            <a:custGeom>
              <a:rect b="b" l="l" r="r" t="t"/>
              <a:pathLst>
                <a:path extrusionOk="0" h="4058" w="1308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7"/>
            <p:cNvSpPr/>
            <p:nvPr/>
          </p:nvSpPr>
          <p:spPr>
            <a:xfrm>
              <a:off x="7130639" y="3466487"/>
              <a:ext cx="1892096" cy="377145"/>
            </a:xfrm>
            <a:custGeom>
              <a:rect b="b" l="l" r="r" t="t"/>
              <a:pathLst>
                <a:path extrusionOk="0" h="7753" w="38896">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7"/>
            <p:cNvSpPr/>
            <p:nvPr/>
          </p:nvSpPr>
          <p:spPr>
            <a:xfrm>
              <a:off x="8992842" y="3474999"/>
              <a:ext cx="35997" cy="141362"/>
            </a:xfrm>
            <a:custGeom>
              <a:rect b="b" l="l" r="r" t="t"/>
              <a:pathLst>
                <a:path extrusionOk="0" h="2906" w="74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7"/>
            <p:cNvSpPr/>
            <p:nvPr/>
          </p:nvSpPr>
          <p:spPr>
            <a:xfrm>
              <a:off x="8234282" y="3461525"/>
              <a:ext cx="850704" cy="234469"/>
            </a:xfrm>
            <a:custGeom>
              <a:rect b="b" l="l" r="r" t="t"/>
              <a:pathLst>
                <a:path extrusionOk="0" h="4820" w="17488">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7"/>
            <p:cNvSpPr/>
            <p:nvPr/>
          </p:nvSpPr>
          <p:spPr>
            <a:xfrm>
              <a:off x="9007776" y="3586979"/>
              <a:ext cx="90772" cy="141168"/>
            </a:xfrm>
            <a:custGeom>
              <a:rect b="b" l="l" r="r" t="t"/>
              <a:pathLst>
                <a:path extrusionOk="0" h="2902" w="1866">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7"/>
            <p:cNvSpPr/>
            <p:nvPr/>
          </p:nvSpPr>
          <p:spPr>
            <a:xfrm>
              <a:off x="9050291" y="3487988"/>
              <a:ext cx="305685" cy="86102"/>
            </a:xfrm>
            <a:custGeom>
              <a:rect b="b" l="l" r="r" t="t"/>
              <a:pathLst>
                <a:path extrusionOk="0" h="1770" w="6284">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7"/>
            <p:cNvSpPr/>
            <p:nvPr/>
          </p:nvSpPr>
          <p:spPr>
            <a:xfrm>
              <a:off x="9073980" y="3552587"/>
              <a:ext cx="283308" cy="148610"/>
            </a:xfrm>
            <a:custGeom>
              <a:rect b="b" l="l" r="r" t="t"/>
              <a:pathLst>
                <a:path extrusionOk="0" h="3055" w="5824">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7"/>
            <p:cNvSpPr/>
            <p:nvPr/>
          </p:nvSpPr>
          <p:spPr>
            <a:xfrm>
              <a:off x="7051300" y="3556236"/>
              <a:ext cx="1992937" cy="418201"/>
            </a:xfrm>
            <a:custGeom>
              <a:rect b="b" l="l" r="r" t="t"/>
              <a:pathLst>
                <a:path extrusionOk="0" h="8597" w="40969">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7"/>
            <p:cNvSpPr/>
            <p:nvPr/>
          </p:nvSpPr>
          <p:spPr>
            <a:xfrm>
              <a:off x="7753724" y="3601377"/>
              <a:ext cx="138152" cy="171960"/>
            </a:xfrm>
            <a:custGeom>
              <a:rect b="b" l="l" r="r" t="t"/>
              <a:pathLst>
                <a:path extrusionOk="0" h="3535" w="284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7"/>
            <p:cNvSpPr/>
            <p:nvPr/>
          </p:nvSpPr>
          <p:spPr>
            <a:xfrm>
              <a:off x="8276797" y="3673322"/>
              <a:ext cx="127207" cy="161161"/>
            </a:xfrm>
            <a:custGeom>
              <a:rect b="b" l="l" r="r" t="t"/>
              <a:pathLst>
                <a:path extrusionOk="0" h="3313" w="2615">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7"/>
            <p:cNvSpPr/>
            <p:nvPr/>
          </p:nvSpPr>
          <p:spPr>
            <a:xfrm>
              <a:off x="7126261" y="3708687"/>
              <a:ext cx="37311" cy="143746"/>
            </a:xfrm>
            <a:custGeom>
              <a:rect b="b" l="l" r="r" t="t"/>
              <a:pathLst>
                <a:path extrusionOk="0" h="2955" w="767">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7"/>
            <p:cNvSpPr/>
            <p:nvPr/>
          </p:nvSpPr>
          <p:spPr>
            <a:xfrm>
              <a:off x="7753724" y="3752661"/>
              <a:ext cx="159215" cy="130125"/>
            </a:xfrm>
            <a:custGeom>
              <a:rect b="b" l="l" r="r" t="t"/>
              <a:pathLst>
                <a:path extrusionOk="0" h="2675" w="3273">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7"/>
            <p:cNvSpPr/>
            <p:nvPr/>
          </p:nvSpPr>
          <p:spPr>
            <a:xfrm>
              <a:off x="7140708" y="3828157"/>
              <a:ext cx="36046" cy="134163"/>
            </a:xfrm>
            <a:custGeom>
              <a:rect b="b" l="l" r="r" t="t"/>
              <a:pathLst>
                <a:path extrusionOk="0" h="2758" w="741">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57"/>
          <p:cNvGrpSpPr/>
          <p:nvPr/>
        </p:nvGrpSpPr>
        <p:grpSpPr>
          <a:xfrm>
            <a:off x="1565344" y="2718950"/>
            <a:ext cx="6013312" cy="176025"/>
            <a:chOff x="4345425" y="2175475"/>
            <a:chExt cx="800750" cy="176025"/>
          </a:xfrm>
        </p:grpSpPr>
        <p:sp>
          <p:nvSpPr>
            <p:cNvPr id="1388" name="Google Shape;1388;p5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57"/>
          <p:cNvGrpSpPr/>
          <p:nvPr/>
        </p:nvGrpSpPr>
        <p:grpSpPr>
          <a:xfrm rot="854098">
            <a:off x="7782856" y="510397"/>
            <a:ext cx="639528" cy="438002"/>
            <a:chOff x="5501450" y="2545600"/>
            <a:chExt cx="639525" cy="438000"/>
          </a:xfrm>
        </p:grpSpPr>
        <p:sp>
          <p:nvSpPr>
            <p:cNvPr id="1391" name="Google Shape;1391;p57"/>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7"/>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58"/>
          <p:cNvSpPr txBox="1"/>
          <p:nvPr/>
        </p:nvSpPr>
        <p:spPr>
          <a:xfrm>
            <a:off x="4919600" y="842636"/>
            <a:ext cx="3807000" cy="2500800"/>
          </a:xfrm>
          <a:prstGeom prst="rect">
            <a:avLst/>
          </a:prstGeom>
          <a:noFill/>
          <a:ln>
            <a:noFill/>
          </a:ln>
        </p:spPr>
        <p:txBody>
          <a:bodyPr anchorCtr="0" anchor="t" bIns="91425" lIns="91425" spcFirstLastPara="1" rIns="91425" wrap="square" tIns="91425">
            <a:noAutofit/>
          </a:bodyPr>
          <a:lstStyle/>
          <a:p>
            <a:pPr indent="0" lvl="0" marL="0" rtl="0" algn="just">
              <a:lnSpc>
                <a:spcPct val="107000"/>
              </a:lnSpc>
              <a:spcBef>
                <a:spcPts val="0"/>
              </a:spcBef>
              <a:spcAft>
                <a:spcPts val="0"/>
              </a:spcAft>
              <a:buNone/>
            </a:pPr>
            <a:r>
              <a:rPr lang="en" sz="1600">
                <a:solidFill>
                  <a:schemeClr val="dk2"/>
                </a:solidFill>
                <a:latin typeface="Muli"/>
                <a:ea typeface="Muli"/>
                <a:cs typeface="Muli"/>
                <a:sym typeface="Muli"/>
              </a:rPr>
              <a:t>Most technology nowadays comes with accessibility features to read the screen’s content </a:t>
            </a:r>
            <a:r>
              <a:rPr lang="en" sz="1600">
                <a:solidFill>
                  <a:schemeClr val="dk2"/>
                </a:solidFill>
                <a:latin typeface="Muli"/>
                <a:ea typeface="Muli"/>
                <a:cs typeface="Muli"/>
                <a:sym typeface="Muli"/>
              </a:rPr>
              <a:t>out loud</a:t>
            </a:r>
            <a:r>
              <a:rPr lang="en" sz="1600">
                <a:solidFill>
                  <a:schemeClr val="dk2"/>
                </a:solidFill>
                <a:latin typeface="Muli"/>
                <a:ea typeface="Muli"/>
                <a:cs typeface="Muli"/>
                <a:sym typeface="Muli"/>
              </a:rPr>
              <a:t> for the users.</a:t>
            </a:r>
            <a:endParaRPr sz="1600">
              <a:solidFill>
                <a:schemeClr val="dk2"/>
              </a:solidFill>
              <a:latin typeface="Muli"/>
              <a:ea typeface="Muli"/>
              <a:cs typeface="Muli"/>
              <a:sym typeface="Muli"/>
            </a:endParaRPr>
          </a:p>
          <a:p>
            <a:pPr indent="0" lvl="0" marL="0" rtl="0" algn="just">
              <a:lnSpc>
                <a:spcPct val="107000"/>
              </a:lnSpc>
              <a:spcBef>
                <a:spcPts val="0"/>
              </a:spcBef>
              <a:spcAft>
                <a:spcPts val="0"/>
              </a:spcAft>
              <a:buNone/>
            </a:pPr>
            <a:r>
              <a:rPr lang="en" sz="1600">
                <a:solidFill>
                  <a:schemeClr val="dk2"/>
                </a:solidFill>
                <a:latin typeface="Muli"/>
                <a:ea typeface="Muli"/>
                <a:cs typeface="Muli"/>
                <a:sym typeface="Muli"/>
              </a:rPr>
              <a:t>e.g.</a:t>
            </a:r>
            <a:r>
              <a:rPr lang="en" sz="1600">
                <a:solidFill>
                  <a:schemeClr val="dk2"/>
                </a:solidFill>
                <a:latin typeface="Muli"/>
                <a:ea typeface="Muli"/>
                <a:cs typeface="Muli"/>
                <a:sym typeface="Muli"/>
              </a:rPr>
              <a:t> For MacOS: </a:t>
            </a:r>
            <a:r>
              <a:rPr i="1" lang="en" sz="1600">
                <a:solidFill>
                  <a:schemeClr val="dk2"/>
                </a:solidFill>
                <a:latin typeface="Muli"/>
                <a:ea typeface="Muli"/>
                <a:cs typeface="Muli"/>
                <a:sym typeface="Muli"/>
              </a:rPr>
              <a:t>Settings -&gt; Accessibility -&gt; Spoken Content</a:t>
            </a:r>
            <a:endParaRPr i="1" sz="1600">
              <a:solidFill>
                <a:schemeClr val="dk2"/>
              </a:solidFill>
              <a:latin typeface="Muli"/>
              <a:ea typeface="Muli"/>
              <a:cs typeface="Muli"/>
              <a:sym typeface="Muli"/>
            </a:endParaRPr>
          </a:p>
          <a:p>
            <a:pPr indent="0" lvl="0" marL="0" rtl="0" algn="just">
              <a:lnSpc>
                <a:spcPct val="107000"/>
              </a:lnSpc>
              <a:spcBef>
                <a:spcPts val="0"/>
              </a:spcBef>
              <a:spcAft>
                <a:spcPts val="0"/>
              </a:spcAft>
              <a:buNone/>
            </a:pPr>
            <a:r>
              <a:rPr lang="en" sz="1600">
                <a:solidFill>
                  <a:schemeClr val="dk2"/>
                </a:solidFill>
                <a:latin typeface="Muli"/>
                <a:ea typeface="Muli"/>
                <a:cs typeface="Muli"/>
                <a:sym typeface="Muli"/>
              </a:rPr>
              <a:t>With the functionality to read screen, our program is mostly accessible for </a:t>
            </a:r>
            <a:r>
              <a:rPr lang="en" sz="1600">
                <a:solidFill>
                  <a:schemeClr val="dk2"/>
                </a:solidFill>
                <a:latin typeface="Muli"/>
                <a:ea typeface="Muli"/>
                <a:cs typeface="Muli"/>
                <a:sym typeface="Muli"/>
              </a:rPr>
              <a:t>individuals with visual impairment, except for the menu screen.</a:t>
            </a:r>
            <a:endParaRPr sz="1600">
              <a:solidFill>
                <a:schemeClr val="dk2"/>
              </a:solidFill>
              <a:latin typeface="Muli"/>
              <a:ea typeface="Muli"/>
              <a:cs typeface="Muli"/>
              <a:sym typeface="Muli"/>
            </a:endParaRPr>
          </a:p>
          <a:p>
            <a:pPr indent="0" lvl="0" marL="0" rtl="0" algn="just">
              <a:lnSpc>
                <a:spcPct val="107000"/>
              </a:lnSpc>
              <a:spcBef>
                <a:spcPts val="0"/>
              </a:spcBef>
              <a:spcAft>
                <a:spcPts val="0"/>
              </a:spcAft>
              <a:buNone/>
            </a:pPr>
            <a:r>
              <a:t/>
            </a:r>
            <a:endParaRPr sz="1600">
              <a:solidFill>
                <a:schemeClr val="dk2"/>
              </a:solidFill>
              <a:latin typeface="Muli"/>
              <a:ea typeface="Muli"/>
              <a:cs typeface="Muli"/>
              <a:sym typeface="Muli"/>
            </a:endParaRPr>
          </a:p>
        </p:txBody>
      </p:sp>
      <p:pic>
        <p:nvPicPr>
          <p:cNvPr id="1398" name="Google Shape;1398;p58"/>
          <p:cNvPicPr preferRelativeResize="0"/>
          <p:nvPr/>
        </p:nvPicPr>
        <p:blipFill>
          <a:blip r:embed="rId3">
            <a:alphaModFix/>
          </a:blip>
          <a:stretch>
            <a:fillRect/>
          </a:stretch>
        </p:blipFill>
        <p:spPr>
          <a:xfrm>
            <a:off x="443688" y="1420013"/>
            <a:ext cx="4095048" cy="2303475"/>
          </a:xfrm>
          <a:prstGeom prst="rect">
            <a:avLst/>
          </a:prstGeom>
          <a:noFill/>
          <a:ln>
            <a:noFill/>
          </a:ln>
        </p:spPr>
      </p:pic>
      <p:sp>
        <p:nvSpPr>
          <p:cNvPr id="1399" name="Google Shape;1399;p58"/>
          <p:cNvSpPr txBox="1"/>
          <p:nvPr/>
        </p:nvSpPr>
        <p:spPr>
          <a:xfrm>
            <a:off x="4915700" y="3538625"/>
            <a:ext cx="381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Muli"/>
                <a:ea typeface="Muli"/>
                <a:cs typeface="Muli"/>
                <a:sym typeface="Muli"/>
              </a:rPr>
              <a:t>Ethics Principles</a:t>
            </a:r>
            <a:endParaRPr b="1" sz="1800">
              <a:latin typeface="Muli"/>
              <a:ea typeface="Muli"/>
              <a:cs typeface="Muli"/>
              <a:sym typeface="Mul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59"/>
          <p:cNvSpPr txBox="1"/>
          <p:nvPr>
            <p:ph type="ctrTitle"/>
          </p:nvPr>
        </p:nvSpPr>
        <p:spPr>
          <a:xfrm>
            <a:off x="2351850" y="1587313"/>
            <a:ext cx="4440300" cy="92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Thanks!</a:t>
            </a:r>
            <a:endParaRPr/>
          </a:p>
        </p:txBody>
      </p:sp>
      <p:grpSp>
        <p:nvGrpSpPr>
          <p:cNvPr id="1405" name="Google Shape;1405;p59"/>
          <p:cNvGrpSpPr/>
          <p:nvPr/>
        </p:nvGrpSpPr>
        <p:grpSpPr>
          <a:xfrm flipH="1" rot="-3462324">
            <a:off x="-177766" y="3147016"/>
            <a:ext cx="2743514" cy="1090983"/>
            <a:chOff x="4038775" y="3369325"/>
            <a:chExt cx="1789725" cy="711700"/>
          </a:xfrm>
        </p:grpSpPr>
        <p:sp>
          <p:nvSpPr>
            <p:cNvPr id="1406" name="Google Shape;1406;p59"/>
            <p:cNvSpPr/>
            <p:nvPr/>
          </p:nvSpPr>
          <p:spPr>
            <a:xfrm>
              <a:off x="4059950" y="3603700"/>
              <a:ext cx="523950" cy="276175"/>
            </a:xfrm>
            <a:custGeom>
              <a:rect b="b" l="l" r="r" t="t"/>
              <a:pathLst>
                <a:path extrusionOk="0" h="11047" w="20958">
                  <a:moveTo>
                    <a:pt x="19281" y="1"/>
                  </a:moveTo>
                  <a:lnTo>
                    <a:pt x="0" y="3534"/>
                  </a:lnTo>
                  <a:cubicBezTo>
                    <a:pt x="334" y="5373"/>
                    <a:pt x="794" y="7176"/>
                    <a:pt x="1389" y="8942"/>
                  </a:cubicBezTo>
                  <a:cubicBezTo>
                    <a:pt x="1695" y="9898"/>
                    <a:pt x="2344" y="10484"/>
                    <a:pt x="3345" y="10691"/>
                  </a:cubicBezTo>
                  <a:cubicBezTo>
                    <a:pt x="4481" y="10928"/>
                    <a:pt x="5812" y="11047"/>
                    <a:pt x="7335" y="11047"/>
                  </a:cubicBezTo>
                  <a:cubicBezTo>
                    <a:pt x="10850" y="11047"/>
                    <a:pt x="15393" y="10416"/>
                    <a:pt x="20958" y="9159"/>
                  </a:cubicBezTo>
                  <a:lnTo>
                    <a:pt x="19281" y="1"/>
                  </a:lnTo>
                  <a:close/>
                </a:path>
              </a:pathLst>
            </a:custGeom>
            <a:solidFill>
              <a:srgbClr val="303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9"/>
            <p:cNvSpPr/>
            <p:nvPr/>
          </p:nvSpPr>
          <p:spPr>
            <a:xfrm>
              <a:off x="4043050" y="3372050"/>
              <a:ext cx="501200" cy="322275"/>
            </a:xfrm>
            <a:custGeom>
              <a:rect b="b" l="l" r="r" t="t"/>
              <a:pathLst>
                <a:path extrusionOk="0" h="12891" w="20048">
                  <a:moveTo>
                    <a:pt x="16729" y="1088"/>
                  </a:moveTo>
                  <a:cubicBezTo>
                    <a:pt x="17056" y="1088"/>
                    <a:pt x="17120" y="1244"/>
                    <a:pt x="17145" y="1362"/>
                  </a:cubicBezTo>
                  <a:cubicBezTo>
                    <a:pt x="17172" y="1506"/>
                    <a:pt x="17154" y="1677"/>
                    <a:pt x="16802" y="1740"/>
                  </a:cubicBezTo>
                  <a:cubicBezTo>
                    <a:pt x="16759" y="1748"/>
                    <a:pt x="16717" y="1752"/>
                    <a:pt x="16678" y="1752"/>
                  </a:cubicBezTo>
                  <a:cubicBezTo>
                    <a:pt x="16549" y="1752"/>
                    <a:pt x="16448" y="1708"/>
                    <a:pt x="16379" y="1632"/>
                  </a:cubicBezTo>
                  <a:lnTo>
                    <a:pt x="16289" y="1461"/>
                  </a:lnTo>
                  <a:cubicBezTo>
                    <a:pt x="16253" y="1253"/>
                    <a:pt x="16334" y="1145"/>
                    <a:pt x="16550" y="1109"/>
                  </a:cubicBezTo>
                  <a:cubicBezTo>
                    <a:pt x="16577" y="1100"/>
                    <a:pt x="16613" y="1100"/>
                    <a:pt x="16649" y="1091"/>
                  </a:cubicBezTo>
                  <a:cubicBezTo>
                    <a:pt x="16677" y="1089"/>
                    <a:pt x="16704" y="1088"/>
                    <a:pt x="16729" y="1088"/>
                  </a:cubicBezTo>
                  <a:close/>
                  <a:moveTo>
                    <a:pt x="5761" y="3632"/>
                  </a:moveTo>
                  <a:cubicBezTo>
                    <a:pt x="6046" y="3632"/>
                    <a:pt x="6104" y="3792"/>
                    <a:pt x="6130" y="3912"/>
                  </a:cubicBezTo>
                  <a:cubicBezTo>
                    <a:pt x="6148" y="3985"/>
                    <a:pt x="6130" y="4066"/>
                    <a:pt x="6094" y="4147"/>
                  </a:cubicBezTo>
                  <a:cubicBezTo>
                    <a:pt x="6049" y="4237"/>
                    <a:pt x="5968" y="4300"/>
                    <a:pt x="5850" y="4318"/>
                  </a:cubicBezTo>
                  <a:cubicBezTo>
                    <a:pt x="5811" y="4325"/>
                    <a:pt x="5775" y="4329"/>
                    <a:pt x="5742" y="4329"/>
                  </a:cubicBezTo>
                  <a:cubicBezTo>
                    <a:pt x="5558" y="4329"/>
                    <a:pt x="5456" y="4224"/>
                    <a:pt x="5418" y="4003"/>
                  </a:cubicBezTo>
                  <a:cubicBezTo>
                    <a:pt x="5364" y="3723"/>
                    <a:pt x="5490" y="3660"/>
                    <a:pt x="5607" y="3642"/>
                  </a:cubicBezTo>
                  <a:cubicBezTo>
                    <a:pt x="5634" y="3633"/>
                    <a:pt x="5670" y="3633"/>
                    <a:pt x="5715" y="3633"/>
                  </a:cubicBezTo>
                  <a:cubicBezTo>
                    <a:pt x="5731" y="3632"/>
                    <a:pt x="5747" y="3632"/>
                    <a:pt x="5761" y="3632"/>
                  </a:cubicBezTo>
                  <a:close/>
                  <a:moveTo>
                    <a:pt x="4640" y="4196"/>
                  </a:moveTo>
                  <a:cubicBezTo>
                    <a:pt x="4834" y="4196"/>
                    <a:pt x="4880" y="4293"/>
                    <a:pt x="4895" y="4390"/>
                  </a:cubicBezTo>
                  <a:cubicBezTo>
                    <a:pt x="4922" y="4507"/>
                    <a:pt x="4823" y="4715"/>
                    <a:pt x="4264" y="5066"/>
                  </a:cubicBezTo>
                  <a:cubicBezTo>
                    <a:pt x="3813" y="5355"/>
                    <a:pt x="3372" y="5544"/>
                    <a:pt x="2957" y="5616"/>
                  </a:cubicBezTo>
                  <a:cubicBezTo>
                    <a:pt x="2891" y="5627"/>
                    <a:pt x="2818" y="5637"/>
                    <a:pt x="2750" y="5637"/>
                  </a:cubicBezTo>
                  <a:cubicBezTo>
                    <a:pt x="2652" y="5637"/>
                    <a:pt x="2563" y="5617"/>
                    <a:pt x="2515" y="5553"/>
                  </a:cubicBezTo>
                  <a:cubicBezTo>
                    <a:pt x="2506" y="5544"/>
                    <a:pt x="2479" y="5508"/>
                    <a:pt x="2452" y="5373"/>
                  </a:cubicBezTo>
                  <a:cubicBezTo>
                    <a:pt x="2452" y="5346"/>
                    <a:pt x="2515" y="5174"/>
                    <a:pt x="3651" y="4561"/>
                  </a:cubicBezTo>
                  <a:cubicBezTo>
                    <a:pt x="4003" y="4363"/>
                    <a:pt x="4291" y="4246"/>
                    <a:pt x="4498" y="4210"/>
                  </a:cubicBezTo>
                  <a:cubicBezTo>
                    <a:pt x="4553" y="4201"/>
                    <a:pt x="4600" y="4196"/>
                    <a:pt x="4640" y="4196"/>
                  </a:cubicBezTo>
                  <a:close/>
                  <a:moveTo>
                    <a:pt x="18335" y="0"/>
                  </a:moveTo>
                  <a:lnTo>
                    <a:pt x="18263" y="9"/>
                  </a:lnTo>
                  <a:cubicBezTo>
                    <a:pt x="16802" y="217"/>
                    <a:pt x="15414" y="442"/>
                    <a:pt x="14116" y="676"/>
                  </a:cubicBezTo>
                  <a:cubicBezTo>
                    <a:pt x="8104" y="1776"/>
                    <a:pt x="3732" y="3263"/>
                    <a:pt x="1109" y="5093"/>
                  </a:cubicBezTo>
                  <a:cubicBezTo>
                    <a:pt x="370" y="5634"/>
                    <a:pt x="0" y="6409"/>
                    <a:pt x="18" y="7383"/>
                  </a:cubicBezTo>
                  <a:cubicBezTo>
                    <a:pt x="91" y="9086"/>
                    <a:pt x="262" y="10772"/>
                    <a:pt x="532" y="12413"/>
                  </a:cubicBezTo>
                  <a:cubicBezTo>
                    <a:pt x="559" y="12548"/>
                    <a:pt x="586" y="12674"/>
                    <a:pt x="604" y="12809"/>
                  </a:cubicBezTo>
                  <a:lnTo>
                    <a:pt x="613" y="12890"/>
                  </a:lnTo>
                  <a:lnTo>
                    <a:pt x="20047" y="9330"/>
                  </a:lnTo>
                  <a:lnTo>
                    <a:pt x="18335" y="0"/>
                  </a:lnTo>
                  <a:close/>
                </a:path>
              </a:pathLst>
            </a:custGeom>
            <a:solidFill>
              <a:srgbClr val="3C3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9"/>
            <p:cNvSpPr/>
            <p:nvPr/>
          </p:nvSpPr>
          <p:spPr>
            <a:xfrm>
              <a:off x="4101875" y="3397400"/>
              <a:ext cx="372750" cy="117625"/>
            </a:xfrm>
            <a:custGeom>
              <a:rect b="b" l="l" r="r" t="t"/>
              <a:pathLst>
                <a:path extrusionOk="0" h="4705" w="14910">
                  <a:moveTo>
                    <a:pt x="14392" y="1"/>
                  </a:moveTo>
                  <a:cubicBezTo>
                    <a:pt x="14361" y="1"/>
                    <a:pt x="14329" y="2"/>
                    <a:pt x="14296" y="5"/>
                  </a:cubicBezTo>
                  <a:cubicBezTo>
                    <a:pt x="13954" y="23"/>
                    <a:pt x="13809" y="176"/>
                    <a:pt x="13863" y="456"/>
                  </a:cubicBezTo>
                  <a:lnTo>
                    <a:pt x="13963" y="654"/>
                  </a:lnTo>
                  <a:cubicBezTo>
                    <a:pt x="14053" y="758"/>
                    <a:pt x="14169" y="814"/>
                    <a:pt x="14316" y="814"/>
                  </a:cubicBezTo>
                  <a:cubicBezTo>
                    <a:pt x="14361" y="814"/>
                    <a:pt x="14408" y="809"/>
                    <a:pt x="14458" y="798"/>
                  </a:cubicBezTo>
                  <a:cubicBezTo>
                    <a:pt x="14774" y="744"/>
                    <a:pt x="14909" y="582"/>
                    <a:pt x="14864" y="329"/>
                  </a:cubicBezTo>
                  <a:cubicBezTo>
                    <a:pt x="14823" y="110"/>
                    <a:pt x="14666" y="1"/>
                    <a:pt x="14392" y="1"/>
                  </a:cubicBezTo>
                  <a:close/>
                  <a:moveTo>
                    <a:pt x="3386" y="2537"/>
                  </a:moveTo>
                  <a:cubicBezTo>
                    <a:pt x="3375" y="2537"/>
                    <a:pt x="3364" y="2538"/>
                    <a:pt x="3353" y="2538"/>
                  </a:cubicBezTo>
                  <a:cubicBezTo>
                    <a:pt x="3056" y="2538"/>
                    <a:pt x="2930" y="2700"/>
                    <a:pt x="2993" y="2998"/>
                  </a:cubicBezTo>
                  <a:cubicBezTo>
                    <a:pt x="3039" y="3258"/>
                    <a:pt x="3169" y="3388"/>
                    <a:pt x="3390" y="3388"/>
                  </a:cubicBezTo>
                  <a:cubicBezTo>
                    <a:pt x="3429" y="3388"/>
                    <a:pt x="3471" y="3384"/>
                    <a:pt x="3516" y="3376"/>
                  </a:cubicBezTo>
                  <a:cubicBezTo>
                    <a:pt x="3651" y="3349"/>
                    <a:pt x="3750" y="3286"/>
                    <a:pt x="3804" y="3169"/>
                  </a:cubicBezTo>
                  <a:cubicBezTo>
                    <a:pt x="3858" y="3070"/>
                    <a:pt x="3867" y="2971"/>
                    <a:pt x="3858" y="2880"/>
                  </a:cubicBezTo>
                  <a:cubicBezTo>
                    <a:pt x="3815" y="2646"/>
                    <a:pt x="3655" y="2537"/>
                    <a:pt x="3386" y="2537"/>
                  </a:cubicBezTo>
                  <a:close/>
                  <a:moveTo>
                    <a:pt x="2290" y="3104"/>
                  </a:moveTo>
                  <a:cubicBezTo>
                    <a:pt x="2061" y="3104"/>
                    <a:pt x="1719" y="3229"/>
                    <a:pt x="1262" y="3475"/>
                  </a:cubicBezTo>
                  <a:cubicBezTo>
                    <a:pt x="415" y="3935"/>
                    <a:pt x="0" y="4232"/>
                    <a:pt x="27" y="4377"/>
                  </a:cubicBezTo>
                  <a:cubicBezTo>
                    <a:pt x="45" y="4485"/>
                    <a:pt x="72" y="4566"/>
                    <a:pt x="108" y="4593"/>
                  </a:cubicBezTo>
                  <a:cubicBezTo>
                    <a:pt x="164" y="4668"/>
                    <a:pt x="264" y="4704"/>
                    <a:pt x="404" y="4704"/>
                  </a:cubicBezTo>
                  <a:cubicBezTo>
                    <a:pt x="466" y="4704"/>
                    <a:pt x="536" y="4697"/>
                    <a:pt x="613" y="4683"/>
                  </a:cubicBezTo>
                  <a:cubicBezTo>
                    <a:pt x="1046" y="4602"/>
                    <a:pt x="1487" y="4413"/>
                    <a:pt x="1947" y="4115"/>
                  </a:cubicBezTo>
                  <a:cubicBezTo>
                    <a:pt x="2434" y="3818"/>
                    <a:pt x="2659" y="3565"/>
                    <a:pt x="2623" y="3367"/>
                  </a:cubicBezTo>
                  <a:cubicBezTo>
                    <a:pt x="2590" y="3191"/>
                    <a:pt x="2479" y="3104"/>
                    <a:pt x="2290" y="3104"/>
                  </a:cubicBezTo>
                  <a:close/>
                </a:path>
              </a:pathLst>
            </a:custGeom>
            <a:solidFill>
              <a:srgbClr val="4547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9"/>
            <p:cNvSpPr/>
            <p:nvPr/>
          </p:nvSpPr>
          <p:spPr>
            <a:xfrm>
              <a:off x="4038775" y="3369325"/>
              <a:ext cx="550325" cy="519150"/>
            </a:xfrm>
            <a:custGeom>
              <a:rect b="b" l="l" r="r" t="t"/>
              <a:pathLst>
                <a:path extrusionOk="0" h="20766" w="22013">
                  <a:moveTo>
                    <a:pt x="18293" y="414"/>
                  </a:moveTo>
                  <a:cubicBezTo>
                    <a:pt x="18449" y="1112"/>
                    <a:pt x="18591" y="1809"/>
                    <a:pt x="18740" y="2507"/>
                  </a:cubicBezTo>
                  <a:lnTo>
                    <a:pt x="19200" y="4797"/>
                  </a:lnTo>
                  <a:cubicBezTo>
                    <a:pt x="19506" y="6320"/>
                    <a:pt x="19795" y="7843"/>
                    <a:pt x="20065" y="9376"/>
                  </a:cubicBezTo>
                  <a:cubicBezTo>
                    <a:pt x="20345" y="10908"/>
                    <a:pt x="20624" y="12431"/>
                    <a:pt x="20876" y="13964"/>
                  </a:cubicBezTo>
                  <a:lnTo>
                    <a:pt x="21255" y="16262"/>
                  </a:lnTo>
                  <a:cubicBezTo>
                    <a:pt x="21362" y="16971"/>
                    <a:pt x="21477" y="17673"/>
                    <a:pt x="21585" y="18374"/>
                  </a:cubicBezTo>
                  <a:lnTo>
                    <a:pt x="21585" y="18374"/>
                  </a:lnTo>
                  <a:cubicBezTo>
                    <a:pt x="20571" y="18546"/>
                    <a:pt x="19557" y="18733"/>
                    <a:pt x="18551" y="18903"/>
                  </a:cubicBezTo>
                  <a:cubicBezTo>
                    <a:pt x="18010" y="18994"/>
                    <a:pt x="17478" y="19093"/>
                    <a:pt x="16937" y="19183"/>
                  </a:cubicBezTo>
                  <a:lnTo>
                    <a:pt x="16135" y="19309"/>
                  </a:lnTo>
                  <a:lnTo>
                    <a:pt x="15333" y="19435"/>
                  </a:lnTo>
                  <a:cubicBezTo>
                    <a:pt x="14801" y="19525"/>
                    <a:pt x="14260" y="19588"/>
                    <a:pt x="13728" y="19670"/>
                  </a:cubicBezTo>
                  <a:lnTo>
                    <a:pt x="12917" y="19769"/>
                  </a:lnTo>
                  <a:cubicBezTo>
                    <a:pt x="12647" y="19796"/>
                    <a:pt x="12385" y="19832"/>
                    <a:pt x="12115" y="19850"/>
                  </a:cubicBezTo>
                  <a:cubicBezTo>
                    <a:pt x="11033" y="19967"/>
                    <a:pt x="9961" y="20030"/>
                    <a:pt x="8879" y="20066"/>
                  </a:cubicBezTo>
                  <a:cubicBezTo>
                    <a:pt x="8626" y="20073"/>
                    <a:pt x="8372" y="20076"/>
                    <a:pt x="8118" y="20076"/>
                  </a:cubicBezTo>
                  <a:cubicBezTo>
                    <a:pt x="7297" y="20076"/>
                    <a:pt x="6473" y="20041"/>
                    <a:pt x="5661" y="19958"/>
                  </a:cubicBezTo>
                  <a:cubicBezTo>
                    <a:pt x="5400" y="19922"/>
                    <a:pt x="5129" y="19895"/>
                    <a:pt x="4868" y="19850"/>
                  </a:cubicBezTo>
                  <a:lnTo>
                    <a:pt x="4480" y="19778"/>
                  </a:lnTo>
                  <a:lnTo>
                    <a:pt x="4282" y="19742"/>
                  </a:lnTo>
                  <a:cubicBezTo>
                    <a:pt x="4219" y="19733"/>
                    <a:pt x="4165" y="19715"/>
                    <a:pt x="4102" y="19706"/>
                  </a:cubicBezTo>
                  <a:cubicBezTo>
                    <a:pt x="3624" y="19579"/>
                    <a:pt x="3209" y="19336"/>
                    <a:pt x="2921" y="18957"/>
                  </a:cubicBezTo>
                  <a:cubicBezTo>
                    <a:pt x="2776" y="18777"/>
                    <a:pt x="2668" y="18561"/>
                    <a:pt x="2578" y="18326"/>
                  </a:cubicBezTo>
                  <a:cubicBezTo>
                    <a:pt x="2542" y="18218"/>
                    <a:pt x="2497" y="18083"/>
                    <a:pt x="2452" y="17957"/>
                  </a:cubicBezTo>
                  <a:lnTo>
                    <a:pt x="2326" y="17569"/>
                  </a:lnTo>
                  <a:cubicBezTo>
                    <a:pt x="2164" y="17056"/>
                    <a:pt x="2010" y="16533"/>
                    <a:pt x="1866" y="16019"/>
                  </a:cubicBezTo>
                  <a:cubicBezTo>
                    <a:pt x="1578" y="14973"/>
                    <a:pt x="1343" y="13919"/>
                    <a:pt x="1145" y="12855"/>
                  </a:cubicBezTo>
                  <a:cubicBezTo>
                    <a:pt x="947" y="11800"/>
                    <a:pt x="802" y="10728"/>
                    <a:pt x="694" y="9664"/>
                  </a:cubicBezTo>
                  <a:cubicBezTo>
                    <a:pt x="649" y="9123"/>
                    <a:pt x="604" y="8591"/>
                    <a:pt x="568" y="8051"/>
                  </a:cubicBezTo>
                  <a:lnTo>
                    <a:pt x="550" y="7645"/>
                  </a:lnTo>
                  <a:cubicBezTo>
                    <a:pt x="541" y="7510"/>
                    <a:pt x="541" y="7393"/>
                    <a:pt x="550" y="7266"/>
                  </a:cubicBezTo>
                  <a:cubicBezTo>
                    <a:pt x="559" y="7023"/>
                    <a:pt x="595" y="6771"/>
                    <a:pt x="676" y="6545"/>
                  </a:cubicBezTo>
                  <a:cubicBezTo>
                    <a:pt x="829" y="6086"/>
                    <a:pt x="1145" y="5698"/>
                    <a:pt x="1569" y="5419"/>
                  </a:cubicBezTo>
                  <a:cubicBezTo>
                    <a:pt x="2001" y="5121"/>
                    <a:pt x="2461" y="4851"/>
                    <a:pt x="2930" y="4598"/>
                  </a:cubicBezTo>
                  <a:cubicBezTo>
                    <a:pt x="3867" y="4094"/>
                    <a:pt x="4859" y="3661"/>
                    <a:pt x="5868" y="3291"/>
                  </a:cubicBezTo>
                  <a:cubicBezTo>
                    <a:pt x="7878" y="2543"/>
                    <a:pt x="9970" y="1984"/>
                    <a:pt x="12079" y="1525"/>
                  </a:cubicBezTo>
                  <a:cubicBezTo>
                    <a:pt x="14139" y="1077"/>
                    <a:pt x="16208" y="716"/>
                    <a:pt x="18293" y="414"/>
                  </a:cubicBezTo>
                  <a:close/>
                  <a:moveTo>
                    <a:pt x="18441" y="0"/>
                  </a:moveTo>
                  <a:cubicBezTo>
                    <a:pt x="18436" y="0"/>
                    <a:pt x="18430" y="1"/>
                    <a:pt x="18425" y="1"/>
                  </a:cubicBezTo>
                  <a:lnTo>
                    <a:pt x="18416" y="1"/>
                  </a:lnTo>
                  <a:cubicBezTo>
                    <a:pt x="16261" y="299"/>
                    <a:pt x="14116" y="650"/>
                    <a:pt x="11989" y="1101"/>
                  </a:cubicBezTo>
                  <a:cubicBezTo>
                    <a:pt x="9861" y="1543"/>
                    <a:pt x="7752" y="2092"/>
                    <a:pt x="5697" y="2832"/>
                  </a:cubicBezTo>
                  <a:cubicBezTo>
                    <a:pt x="4669" y="3201"/>
                    <a:pt x="3660" y="3634"/>
                    <a:pt x="2686" y="4148"/>
                  </a:cubicBezTo>
                  <a:cubicBezTo>
                    <a:pt x="2200" y="4400"/>
                    <a:pt x="1731" y="4679"/>
                    <a:pt x="1262" y="4995"/>
                  </a:cubicBezTo>
                  <a:cubicBezTo>
                    <a:pt x="784" y="5301"/>
                    <a:pt x="361" y="5797"/>
                    <a:pt x="171" y="6374"/>
                  </a:cubicBezTo>
                  <a:cubicBezTo>
                    <a:pt x="72" y="6653"/>
                    <a:pt x="18" y="6951"/>
                    <a:pt x="9" y="7239"/>
                  </a:cubicBezTo>
                  <a:cubicBezTo>
                    <a:pt x="0" y="7393"/>
                    <a:pt x="0" y="7537"/>
                    <a:pt x="9" y="7672"/>
                  </a:cubicBezTo>
                  <a:lnTo>
                    <a:pt x="27" y="8078"/>
                  </a:lnTo>
                  <a:cubicBezTo>
                    <a:pt x="54" y="8628"/>
                    <a:pt x="90" y="9168"/>
                    <a:pt x="135" y="9709"/>
                  </a:cubicBezTo>
                  <a:cubicBezTo>
                    <a:pt x="244" y="10800"/>
                    <a:pt x="379" y="11882"/>
                    <a:pt x="568" y="12963"/>
                  </a:cubicBezTo>
                  <a:cubicBezTo>
                    <a:pt x="757" y="14036"/>
                    <a:pt x="992" y="15118"/>
                    <a:pt x="1271" y="16172"/>
                  </a:cubicBezTo>
                  <a:cubicBezTo>
                    <a:pt x="1406" y="16704"/>
                    <a:pt x="1560" y="17236"/>
                    <a:pt x="1722" y="17759"/>
                  </a:cubicBezTo>
                  <a:lnTo>
                    <a:pt x="1848" y="18155"/>
                  </a:lnTo>
                  <a:cubicBezTo>
                    <a:pt x="1893" y="18281"/>
                    <a:pt x="1929" y="18408"/>
                    <a:pt x="1983" y="18552"/>
                  </a:cubicBezTo>
                  <a:cubicBezTo>
                    <a:pt x="2082" y="18831"/>
                    <a:pt x="2218" y="19111"/>
                    <a:pt x="2407" y="19354"/>
                  </a:cubicBezTo>
                  <a:cubicBezTo>
                    <a:pt x="2776" y="19859"/>
                    <a:pt x="3353" y="20192"/>
                    <a:pt x="3930" y="20346"/>
                  </a:cubicBezTo>
                  <a:cubicBezTo>
                    <a:pt x="4002" y="20364"/>
                    <a:pt x="4074" y="20382"/>
                    <a:pt x="4147" y="20400"/>
                  </a:cubicBezTo>
                  <a:lnTo>
                    <a:pt x="4354" y="20436"/>
                  </a:lnTo>
                  <a:lnTo>
                    <a:pt x="4760" y="20508"/>
                  </a:lnTo>
                  <a:cubicBezTo>
                    <a:pt x="5039" y="20562"/>
                    <a:pt x="5309" y="20589"/>
                    <a:pt x="5589" y="20625"/>
                  </a:cubicBezTo>
                  <a:cubicBezTo>
                    <a:pt x="6490" y="20728"/>
                    <a:pt x="7397" y="20765"/>
                    <a:pt x="8301" y="20765"/>
                  </a:cubicBezTo>
                  <a:cubicBezTo>
                    <a:pt x="8500" y="20765"/>
                    <a:pt x="8698" y="20763"/>
                    <a:pt x="8897" y="20760"/>
                  </a:cubicBezTo>
                  <a:cubicBezTo>
                    <a:pt x="9997" y="20742"/>
                    <a:pt x="11096" y="20670"/>
                    <a:pt x="12187" y="20544"/>
                  </a:cubicBezTo>
                  <a:cubicBezTo>
                    <a:pt x="12457" y="20526"/>
                    <a:pt x="12728" y="20490"/>
                    <a:pt x="12998" y="20454"/>
                  </a:cubicBezTo>
                  <a:lnTo>
                    <a:pt x="13819" y="20355"/>
                  </a:lnTo>
                  <a:cubicBezTo>
                    <a:pt x="14359" y="20273"/>
                    <a:pt x="14900" y="20210"/>
                    <a:pt x="15441" y="20120"/>
                  </a:cubicBezTo>
                  <a:cubicBezTo>
                    <a:pt x="16523" y="19949"/>
                    <a:pt x="17595" y="19742"/>
                    <a:pt x="18668" y="19516"/>
                  </a:cubicBezTo>
                  <a:cubicBezTo>
                    <a:pt x="19200" y="19399"/>
                    <a:pt x="19732" y="19264"/>
                    <a:pt x="20263" y="19147"/>
                  </a:cubicBezTo>
                  <a:cubicBezTo>
                    <a:pt x="20795" y="19012"/>
                    <a:pt x="21318" y="18876"/>
                    <a:pt x="21850" y="18723"/>
                  </a:cubicBezTo>
                  <a:lnTo>
                    <a:pt x="21859" y="18723"/>
                  </a:lnTo>
                  <a:cubicBezTo>
                    <a:pt x="21958" y="18696"/>
                    <a:pt x="22012" y="18597"/>
                    <a:pt x="21994" y="18498"/>
                  </a:cubicBezTo>
                  <a:cubicBezTo>
                    <a:pt x="21823" y="17741"/>
                    <a:pt x="21670" y="16983"/>
                    <a:pt x="21507" y="16217"/>
                  </a:cubicBezTo>
                  <a:lnTo>
                    <a:pt x="21057" y="13937"/>
                  </a:lnTo>
                  <a:cubicBezTo>
                    <a:pt x="20750" y="12413"/>
                    <a:pt x="20462" y="10881"/>
                    <a:pt x="20173" y="9358"/>
                  </a:cubicBezTo>
                  <a:cubicBezTo>
                    <a:pt x="19894" y="7825"/>
                    <a:pt x="19623" y="6302"/>
                    <a:pt x="19362" y="4770"/>
                  </a:cubicBezTo>
                  <a:lnTo>
                    <a:pt x="18983" y="2471"/>
                  </a:lnTo>
                  <a:cubicBezTo>
                    <a:pt x="18866" y="1696"/>
                    <a:pt x="18740" y="930"/>
                    <a:pt x="18632" y="163"/>
                  </a:cubicBezTo>
                  <a:cubicBezTo>
                    <a:pt x="18623" y="70"/>
                    <a:pt x="18535" y="0"/>
                    <a:pt x="18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9"/>
            <p:cNvSpPr/>
            <p:nvPr/>
          </p:nvSpPr>
          <p:spPr>
            <a:xfrm>
              <a:off x="4780825" y="3534300"/>
              <a:ext cx="393725" cy="234375"/>
            </a:xfrm>
            <a:custGeom>
              <a:rect b="b" l="l" r="r" t="t"/>
              <a:pathLst>
                <a:path extrusionOk="0" h="9375" w="15749">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9"/>
            <p:cNvSpPr/>
            <p:nvPr/>
          </p:nvSpPr>
          <p:spPr>
            <a:xfrm>
              <a:off x="4772275" y="3553675"/>
              <a:ext cx="363275" cy="417375"/>
            </a:xfrm>
            <a:custGeom>
              <a:rect b="b" l="l" r="r" t="t"/>
              <a:pathLst>
                <a:path extrusionOk="0" h="16695" w="14531">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9"/>
            <p:cNvSpPr/>
            <p:nvPr/>
          </p:nvSpPr>
          <p:spPr>
            <a:xfrm>
              <a:off x="4702650" y="3626025"/>
              <a:ext cx="70775" cy="58375"/>
            </a:xfrm>
            <a:custGeom>
              <a:rect b="b" l="l" r="r" t="t"/>
              <a:pathLst>
                <a:path extrusionOk="0" h="2335" w="2831">
                  <a:moveTo>
                    <a:pt x="0" y="0"/>
                  </a:moveTo>
                  <a:lnTo>
                    <a:pt x="198" y="1118"/>
                  </a:lnTo>
                  <a:lnTo>
                    <a:pt x="325" y="1848"/>
                  </a:lnTo>
                  <a:lnTo>
                    <a:pt x="2443" y="2335"/>
                  </a:lnTo>
                  <a:lnTo>
                    <a:pt x="2831" y="64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9"/>
            <p:cNvSpPr/>
            <p:nvPr/>
          </p:nvSpPr>
          <p:spPr>
            <a:xfrm>
              <a:off x="4710750" y="3642250"/>
              <a:ext cx="82050" cy="82500"/>
            </a:xfrm>
            <a:custGeom>
              <a:rect b="b" l="l" r="r" t="t"/>
              <a:pathLst>
                <a:path extrusionOk="0" h="3300" w="3282">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9"/>
            <p:cNvSpPr/>
            <p:nvPr/>
          </p:nvSpPr>
          <p:spPr>
            <a:xfrm>
              <a:off x="4889225" y="3618300"/>
              <a:ext cx="140200" cy="44575"/>
            </a:xfrm>
            <a:custGeom>
              <a:rect b="b" l="l" r="r" t="t"/>
              <a:pathLst>
                <a:path extrusionOk="0" h="1783" w="5608">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9"/>
            <p:cNvSpPr/>
            <p:nvPr/>
          </p:nvSpPr>
          <p:spPr>
            <a:xfrm>
              <a:off x="5118850" y="3528450"/>
              <a:ext cx="709650" cy="395050"/>
            </a:xfrm>
            <a:custGeom>
              <a:rect b="b" l="l" r="r" t="t"/>
              <a:pathLst>
                <a:path extrusionOk="0" h="15802" w="28386">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9"/>
            <p:cNvSpPr/>
            <p:nvPr/>
          </p:nvSpPr>
          <p:spPr>
            <a:xfrm>
              <a:off x="5213500" y="3590975"/>
              <a:ext cx="396875" cy="147475"/>
            </a:xfrm>
            <a:custGeom>
              <a:rect b="b" l="l" r="r" t="t"/>
              <a:pathLst>
                <a:path extrusionOk="0" h="5899" w="15875">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9"/>
            <p:cNvSpPr/>
            <p:nvPr/>
          </p:nvSpPr>
          <p:spPr>
            <a:xfrm>
              <a:off x="5070850" y="3766400"/>
              <a:ext cx="724975" cy="311175"/>
            </a:xfrm>
            <a:custGeom>
              <a:rect b="b" l="l" r="r" t="t"/>
              <a:pathLst>
                <a:path extrusionOk="0" h="12447" w="28999">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9"/>
            <p:cNvSpPr/>
            <p:nvPr/>
          </p:nvSpPr>
          <p:spPr>
            <a:xfrm>
              <a:off x="4697000" y="3525875"/>
              <a:ext cx="1131500" cy="555150"/>
            </a:xfrm>
            <a:custGeom>
              <a:rect b="b" l="l" r="r" t="t"/>
              <a:pathLst>
                <a:path extrusionOk="0" h="22206" w="4526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9"/>
            <p:cNvSpPr/>
            <p:nvPr/>
          </p:nvSpPr>
          <p:spPr>
            <a:xfrm>
              <a:off x="5068825" y="3761150"/>
              <a:ext cx="57725" cy="214775"/>
            </a:xfrm>
            <a:custGeom>
              <a:rect b="b" l="l" r="r" t="t"/>
              <a:pathLst>
                <a:path extrusionOk="0" h="8591" w="2309">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9"/>
            <p:cNvSpPr/>
            <p:nvPr/>
          </p:nvSpPr>
          <p:spPr>
            <a:xfrm>
              <a:off x="4825225" y="3697850"/>
              <a:ext cx="21000" cy="56475"/>
            </a:xfrm>
            <a:custGeom>
              <a:rect b="b" l="l" r="r" t="t"/>
              <a:pathLst>
                <a:path extrusionOk="0" h="2259" w="84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9"/>
            <p:cNvSpPr/>
            <p:nvPr/>
          </p:nvSpPr>
          <p:spPr>
            <a:xfrm>
              <a:off x="5115925" y="3539325"/>
              <a:ext cx="61550" cy="232125"/>
            </a:xfrm>
            <a:custGeom>
              <a:rect b="b" l="l" r="r" t="t"/>
              <a:pathLst>
                <a:path extrusionOk="0" h="9285" w="2462">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9"/>
            <p:cNvSpPr/>
            <p:nvPr/>
          </p:nvSpPr>
          <p:spPr>
            <a:xfrm>
              <a:off x="5039525" y="3548650"/>
              <a:ext cx="101450" cy="405350"/>
            </a:xfrm>
            <a:custGeom>
              <a:rect b="b" l="l" r="r" t="t"/>
              <a:pathLst>
                <a:path extrusionOk="0" h="16214" w="4058">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9"/>
            <p:cNvSpPr/>
            <p:nvPr/>
          </p:nvSpPr>
          <p:spPr>
            <a:xfrm>
              <a:off x="4836050" y="3636975"/>
              <a:ext cx="24350" cy="70875"/>
            </a:xfrm>
            <a:custGeom>
              <a:rect b="b" l="l" r="r" t="t"/>
              <a:pathLst>
                <a:path extrusionOk="0" h="2835" w="974">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9"/>
            <p:cNvSpPr/>
            <p:nvPr/>
          </p:nvSpPr>
          <p:spPr>
            <a:xfrm>
              <a:off x="4769575" y="3641500"/>
              <a:ext cx="28650" cy="88500"/>
            </a:xfrm>
            <a:custGeom>
              <a:rect b="b" l="l" r="r" t="t"/>
              <a:pathLst>
                <a:path extrusionOk="0" h="3540" w="1146">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59"/>
          <p:cNvGrpSpPr/>
          <p:nvPr/>
        </p:nvGrpSpPr>
        <p:grpSpPr>
          <a:xfrm>
            <a:off x="598264" y="532772"/>
            <a:ext cx="1921912" cy="326735"/>
            <a:chOff x="1816609" y="3851001"/>
            <a:chExt cx="1093674" cy="222193"/>
          </a:xfrm>
        </p:grpSpPr>
        <p:sp>
          <p:nvSpPr>
            <p:cNvPr id="1426" name="Google Shape;1426;p59"/>
            <p:cNvSpPr/>
            <p:nvPr/>
          </p:nvSpPr>
          <p:spPr>
            <a:xfrm>
              <a:off x="1816609" y="3851001"/>
              <a:ext cx="1093674" cy="222193"/>
            </a:xfrm>
            <a:custGeom>
              <a:rect b="b" l="l" r="r" t="t"/>
              <a:pathLst>
                <a:path extrusionOk="0" h="7903" w="38900">
                  <a:moveTo>
                    <a:pt x="32154" y="852"/>
                  </a:moveTo>
                  <a:cubicBezTo>
                    <a:pt x="32029" y="852"/>
                    <a:pt x="31911" y="870"/>
                    <a:pt x="31815" y="910"/>
                  </a:cubicBezTo>
                  <a:cubicBezTo>
                    <a:pt x="30934" y="1259"/>
                    <a:pt x="30057" y="1619"/>
                    <a:pt x="29183" y="1986"/>
                  </a:cubicBezTo>
                  <a:cubicBezTo>
                    <a:pt x="30289" y="1683"/>
                    <a:pt x="31405" y="1423"/>
                    <a:pt x="32535" y="1209"/>
                  </a:cubicBezTo>
                  <a:cubicBezTo>
                    <a:pt x="32581" y="1198"/>
                    <a:pt x="32635" y="1195"/>
                    <a:pt x="32688" y="1195"/>
                  </a:cubicBezTo>
                  <a:cubicBezTo>
                    <a:pt x="32853" y="1195"/>
                    <a:pt x="33041" y="1234"/>
                    <a:pt x="33223" y="1298"/>
                  </a:cubicBezTo>
                  <a:cubicBezTo>
                    <a:pt x="32998" y="1017"/>
                    <a:pt x="32532" y="852"/>
                    <a:pt x="32154" y="852"/>
                  </a:cubicBezTo>
                  <a:close/>
                  <a:moveTo>
                    <a:pt x="36026" y="1808"/>
                  </a:moveTo>
                  <a:cubicBezTo>
                    <a:pt x="35323" y="1808"/>
                    <a:pt x="34635" y="1886"/>
                    <a:pt x="33969" y="2036"/>
                  </a:cubicBezTo>
                  <a:cubicBezTo>
                    <a:pt x="33969" y="2172"/>
                    <a:pt x="33908" y="2318"/>
                    <a:pt x="33758" y="2464"/>
                  </a:cubicBezTo>
                  <a:cubicBezTo>
                    <a:pt x="33648" y="2575"/>
                    <a:pt x="33541" y="2689"/>
                    <a:pt x="33441" y="2803"/>
                  </a:cubicBezTo>
                  <a:cubicBezTo>
                    <a:pt x="33530" y="2781"/>
                    <a:pt x="33619" y="2775"/>
                    <a:pt x="33712" y="2775"/>
                  </a:cubicBezTo>
                  <a:cubicBezTo>
                    <a:pt x="34364" y="2775"/>
                    <a:pt x="35031" y="3256"/>
                    <a:pt x="35052" y="3695"/>
                  </a:cubicBezTo>
                  <a:cubicBezTo>
                    <a:pt x="35341" y="3655"/>
                    <a:pt x="35634" y="3637"/>
                    <a:pt x="35926" y="3637"/>
                  </a:cubicBezTo>
                  <a:cubicBezTo>
                    <a:pt x="36290" y="3637"/>
                    <a:pt x="36657" y="3666"/>
                    <a:pt x="37028" y="3723"/>
                  </a:cubicBezTo>
                  <a:cubicBezTo>
                    <a:pt x="37099" y="3734"/>
                    <a:pt x="37170" y="3737"/>
                    <a:pt x="37234" y="3737"/>
                  </a:cubicBezTo>
                  <a:cubicBezTo>
                    <a:pt x="38415" y="3737"/>
                    <a:pt x="38900" y="2136"/>
                    <a:pt x="37502" y="1922"/>
                  </a:cubicBezTo>
                  <a:cubicBezTo>
                    <a:pt x="37007" y="1843"/>
                    <a:pt x="36511" y="1808"/>
                    <a:pt x="36026" y="1808"/>
                  </a:cubicBezTo>
                  <a:close/>
                  <a:moveTo>
                    <a:pt x="6480" y="3645"/>
                  </a:moveTo>
                  <a:lnTo>
                    <a:pt x="6480" y="3645"/>
                  </a:lnTo>
                  <a:cubicBezTo>
                    <a:pt x="6466" y="3652"/>
                    <a:pt x="6455" y="3655"/>
                    <a:pt x="6441" y="3659"/>
                  </a:cubicBezTo>
                  <a:cubicBezTo>
                    <a:pt x="6412" y="3723"/>
                    <a:pt x="6383" y="3787"/>
                    <a:pt x="6359" y="3851"/>
                  </a:cubicBezTo>
                  <a:cubicBezTo>
                    <a:pt x="6398" y="3784"/>
                    <a:pt x="6437" y="3713"/>
                    <a:pt x="6480" y="3645"/>
                  </a:cubicBezTo>
                  <a:close/>
                  <a:moveTo>
                    <a:pt x="21010" y="0"/>
                  </a:moveTo>
                  <a:cubicBezTo>
                    <a:pt x="20879" y="0"/>
                    <a:pt x="20747" y="18"/>
                    <a:pt x="20622" y="64"/>
                  </a:cubicBezTo>
                  <a:cubicBezTo>
                    <a:pt x="18436" y="831"/>
                    <a:pt x="16353" y="1801"/>
                    <a:pt x="14389" y="2977"/>
                  </a:cubicBezTo>
                  <a:cubicBezTo>
                    <a:pt x="14735" y="2475"/>
                    <a:pt x="15102" y="1990"/>
                    <a:pt x="15491" y="1512"/>
                  </a:cubicBezTo>
                  <a:cubicBezTo>
                    <a:pt x="16118" y="746"/>
                    <a:pt x="15117" y="289"/>
                    <a:pt x="14353" y="289"/>
                  </a:cubicBezTo>
                  <a:cubicBezTo>
                    <a:pt x="14154" y="289"/>
                    <a:pt x="13972" y="318"/>
                    <a:pt x="13836" y="385"/>
                  </a:cubicBezTo>
                  <a:cubicBezTo>
                    <a:pt x="12110" y="1244"/>
                    <a:pt x="10484" y="2261"/>
                    <a:pt x="8969" y="3431"/>
                  </a:cubicBezTo>
                  <a:cubicBezTo>
                    <a:pt x="9272" y="2842"/>
                    <a:pt x="9614" y="2268"/>
                    <a:pt x="9996" y="1708"/>
                  </a:cubicBezTo>
                  <a:cubicBezTo>
                    <a:pt x="10542" y="906"/>
                    <a:pt x="9646" y="471"/>
                    <a:pt x="8905" y="471"/>
                  </a:cubicBezTo>
                  <a:cubicBezTo>
                    <a:pt x="8694" y="471"/>
                    <a:pt x="8491" y="507"/>
                    <a:pt x="8341" y="581"/>
                  </a:cubicBezTo>
                  <a:cubicBezTo>
                    <a:pt x="5938" y="1741"/>
                    <a:pt x="3534" y="2903"/>
                    <a:pt x="1131" y="4062"/>
                  </a:cubicBezTo>
                  <a:cubicBezTo>
                    <a:pt x="1" y="4608"/>
                    <a:pt x="893" y="5670"/>
                    <a:pt x="1862" y="5670"/>
                  </a:cubicBezTo>
                  <a:cubicBezTo>
                    <a:pt x="2045" y="5670"/>
                    <a:pt x="2226" y="5635"/>
                    <a:pt x="2401" y="5549"/>
                  </a:cubicBezTo>
                  <a:cubicBezTo>
                    <a:pt x="3546" y="4996"/>
                    <a:pt x="4690" y="4443"/>
                    <a:pt x="5835" y="3891"/>
                  </a:cubicBezTo>
                  <a:lnTo>
                    <a:pt x="5835" y="3891"/>
                  </a:lnTo>
                  <a:cubicBezTo>
                    <a:pt x="5392" y="4055"/>
                    <a:pt x="4947" y="4211"/>
                    <a:pt x="4501" y="4361"/>
                  </a:cubicBezTo>
                  <a:cubicBezTo>
                    <a:pt x="4248" y="4447"/>
                    <a:pt x="3944" y="4508"/>
                    <a:pt x="3649" y="4508"/>
                  </a:cubicBezTo>
                  <a:cubicBezTo>
                    <a:pt x="3378" y="4508"/>
                    <a:pt x="3110" y="4458"/>
                    <a:pt x="2886" y="4336"/>
                  </a:cubicBezTo>
                  <a:cubicBezTo>
                    <a:pt x="2532" y="4144"/>
                    <a:pt x="2443" y="3773"/>
                    <a:pt x="2896" y="3619"/>
                  </a:cubicBezTo>
                  <a:cubicBezTo>
                    <a:pt x="4173" y="3191"/>
                    <a:pt x="5428" y="2707"/>
                    <a:pt x="6666" y="2164"/>
                  </a:cubicBezTo>
                  <a:cubicBezTo>
                    <a:pt x="6887" y="2069"/>
                    <a:pt x="7175" y="2015"/>
                    <a:pt x="7464" y="2015"/>
                  </a:cubicBezTo>
                  <a:cubicBezTo>
                    <a:pt x="7593" y="2015"/>
                    <a:pt x="7721" y="2026"/>
                    <a:pt x="7846" y="2047"/>
                  </a:cubicBezTo>
                  <a:cubicBezTo>
                    <a:pt x="8074" y="1901"/>
                    <a:pt x="8330" y="1794"/>
                    <a:pt x="8562" y="1794"/>
                  </a:cubicBezTo>
                  <a:cubicBezTo>
                    <a:pt x="8598" y="1794"/>
                    <a:pt x="8634" y="1797"/>
                    <a:pt x="8669" y="1805"/>
                  </a:cubicBezTo>
                  <a:cubicBezTo>
                    <a:pt x="9054" y="1865"/>
                    <a:pt x="9375" y="2079"/>
                    <a:pt x="9041" y="2490"/>
                  </a:cubicBezTo>
                  <a:cubicBezTo>
                    <a:pt x="8491" y="3153"/>
                    <a:pt x="8074" y="3841"/>
                    <a:pt x="7774" y="4600"/>
                  </a:cubicBezTo>
                  <a:cubicBezTo>
                    <a:pt x="9536" y="3398"/>
                    <a:pt x="11351" y="2283"/>
                    <a:pt x="13223" y="1256"/>
                  </a:cubicBezTo>
                  <a:cubicBezTo>
                    <a:pt x="13379" y="1170"/>
                    <a:pt x="13729" y="1091"/>
                    <a:pt x="14032" y="1091"/>
                  </a:cubicBezTo>
                  <a:cubicBezTo>
                    <a:pt x="14449" y="1091"/>
                    <a:pt x="14778" y="1238"/>
                    <a:pt x="14378" y="1701"/>
                  </a:cubicBezTo>
                  <a:cubicBezTo>
                    <a:pt x="13740" y="2447"/>
                    <a:pt x="13305" y="3220"/>
                    <a:pt x="13055" y="4116"/>
                  </a:cubicBezTo>
                  <a:cubicBezTo>
                    <a:pt x="14791" y="3156"/>
                    <a:pt x="16575" y="2111"/>
                    <a:pt x="18386" y="1494"/>
                  </a:cubicBezTo>
                  <a:cubicBezTo>
                    <a:pt x="18660" y="1402"/>
                    <a:pt x="18896" y="1359"/>
                    <a:pt x="19099" y="1359"/>
                  </a:cubicBezTo>
                  <a:cubicBezTo>
                    <a:pt x="20144" y="1359"/>
                    <a:pt x="20262" y="2514"/>
                    <a:pt x="20204" y="3630"/>
                  </a:cubicBezTo>
                  <a:cubicBezTo>
                    <a:pt x="21502" y="2892"/>
                    <a:pt x="22840" y="2229"/>
                    <a:pt x="24213" y="1634"/>
                  </a:cubicBezTo>
                  <a:cubicBezTo>
                    <a:pt x="24216" y="1630"/>
                    <a:pt x="24216" y="1623"/>
                    <a:pt x="24216" y="1619"/>
                  </a:cubicBezTo>
                  <a:cubicBezTo>
                    <a:pt x="24244" y="1109"/>
                    <a:pt x="24766" y="867"/>
                    <a:pt x="25304" y="867"/>
                  </a:cubicBezTo>
                  <a:cubicBezTo>
                    <a:pt x="25906" y="867"/>
                    <a:pt x="26530" y="1173"/>
                    <a:pt x="26499" y="1744"/>
                  </a:cubicBezTo>
                  <a:cubicBezTo>
                    <a:pt x="26477" y="2126"/>
                    <a:pt x="26438" y="2496"/>
                    <a:pt x="26384" y="2867"/>
                  </a:cubicBezTo>
                  <a:cubicBezTo>
                    <a:pt x="26591" y="2793"/>
                    <a:pt x="26798" y="2721"/>
                    <a:pt x="27004" y="2653"/>
                  </a:cubicBezTo>
                  <a:cubicBezTo>
                    <a:pt x="27236" y="2250"/>
                    <a:pt x="27483" y="1855"/>
                    <a:pt x="27743" y="1466"/>
                  </a:cubicBezTo>
                  <a:cubicBezTo>
                    <a:pt x="28220" y="746"/>
                    <a:pt x="27386" y="168"/>
                    <a:pt x="26695" y="168"/>
                  </a:cubicBezTo>
                  <a:cubicBezTo>
                    <a:pt x="26573" y="168"/>
                    <a:pt x="26459" y="186"/>
                    <a:pt x="26352" y="225"/>
                  </a:cubicBezTo>
                  <a:cubicBezTo>
                    <a:pt x="24637" y="842"/>
                    <a:pt x="23000" y="1591"/>
                    <a:pt x="21431" y="2468"/>
                  </a:cubicBezTo>
                  <a:cubicBezTo>
                    <a:pt x="21624" y="2079"/>
                    <a:pt x="21817" y="1690"/>
                    <a:pt x="22009" y="1305"/>
                  </a:cubicBezTo>
                  <a:cubicBezTo>
                    <a:pt x="22373" y="574"/>
                    <a:pt x="21702" y="0"/>
                    <a:pt x="21010" y="0"/>
                  </a:cubicBezTo>
                  <a:close/>
                  <a:moveTo>
                    <a:pt x="30485" y="3384"/>
                  </a:moveTo>
                  <a:cubicBezTo>
                    <a:pt x="28780" y="3837"/>
                    <a:pt x="27111" y="4407"/>
                    <a:pt x="25467" y="5085"/>
                  </a:cubicBezTo>
                  <a:cubicBezTo>
                    <a:pt x="25325" y="5146"/>
                    <a:pt x="25161" y="5174"/>
                    <a:pt x="24993" y="5174"/>
                  </a:cubicBezTo>
                  <a:cubicBezTo>
                    <a:pt x="24394" y="5174"/>
                    <a:pt x="23749" y="4817"/>
                    <a:pt x="23820" y="4208"/>
                  </a:cubicBezTo>
                  <a:lnTo>
                    <a:pt x="23820" y="4208"/>
                  </a:lnTo>
                  <a:cubicBezTo>
                    <a:pt x="23721" y="4437"/>
                    <a:pt x="23627" y="4668"/>
                    <a:pt x="23538" y="4903"/>
                  </a:cubicBezTo>
                  <a:cubicBezTo>
                    <a:pt x="23257" y="5627"/>
                    <a:pt x="24013" y="5920"/>
                    <a:pt x="24665" y="5920"/>
                  </a:cubicBezTo>
                  <a:cubicBezTo>
                    <a:pt x="24908" y="5920"/>
                    <a:pt x="25136" y="5880"/>
                    <a:pt x="25289" y="5806"/>
                  </a:cubicBezTo>
                  <a:cubicBezTo>
                    <a:pt x="26919" y="5021"/>
                    <a:pt x="28566" y="4276"/>
                    <a:pt x="30231" y="3570"/>
                  </a:cubicBezTo>
                  <a:lnTo>
                    <a:pt x="30231" y="3570"/>
                  </a:lnTo>
                  <a:cubicBezTo>
                    <a:pt x="30131" y="3805"/>
                    <a:pt x="30032" y="4040"/>
                    <a:pt x="29932" y="4276"/>
                  </a:cubicBezTo>
                  <a:cubicBezTo>
                    <a:pt x="29632" y="4985"/>
                    <a:pt x="30292" y="5260"/>
                    <a:pt x="30952" y="5260"/>
                  </a:cubicBezTo>
                  <a:cubicBezTo>
                    <a:pt x="31323" y="5260"/>
                    <a:pt x="31697" y="5171"/>
                    <a:pt x="31893" y="5024"/>
                  </a:cubicBezTo>
                  <a:lnTo>
                    <a:pt x="31893" y="5024"/>
                  </a:lnTo>
                  <a:cubicBezTo>
                    <a:pt x="31869" y="5036"/>
                    <a:pt x="31843" y="5042"/>
                    <a:pt x="31818" y="5049"/>
                  </a:cubicBezTo>
                  <a:cubicBezTo>
                    <a:pt x="31701" y="5082"/>
                    <a:pt x="31558" y="5100"/>
                    <a:pt x="31401" y="5100"/>
                  </a:cubicBezTo>
                  <a:cubicBezTo>
                    <a:pt x="30745" y="5100"/>
                    <a:pt x="29904" y="4786"/>
                    <a:pt x="30192" y="4044"/>
                  </a:cubicBezTo>
                  <a:cubicBezTo>
                    <a:pt x="30281" y="3816"/>
                    <a:pt x="30378" y="3594"/>
                    <a:pt x="30485" y="3384"/>
                  </a:cubicBezTo>
                  <a:close/>
                  <a:moveTo>
                    <a:pt x="24084" y="2903"/>
                  </a:moveTo>
                  <a:lnTo>
                    <a:pt x="24084" y="2903"/>
                  </a:lnTo>
                  <a:cubicBezTo>
                    <a:pt x="22447" y="3627"/>
                    <a:pt x="20875" y="4468"/>
                    <a:pt x="19353" y="5421"/>
                  </a:cubicBezTo>
                  <a:cubicBezTo>
                    <a:pt x="19242" y="5492"/>
                    <a:pt x="18785" y="5663"/>
                    <a:pt x="18443" y="5663"/>
                  </a:cubicBezTo>
                  <a:cubicBezTo>
                    <a:pt x="18208" y="5663"/>
                    <a:pt x="18026" y="5581"/>
                    <a:pt x="18051" y="5331"/>
                  </a:cubicBezTo>
                  <a:cubicBezTo>
                    <a:pt x="18065" y="5167"/>
                    <a:pt x="18122" y="4697"/>
                    <a:pt x="18150" y="4205"/>
                  </a:cubicBezTo>
                  <a:lnTo>
                    <a:pt x="18150" y="4205"/>
                  </a:lnTo>
                  <a:cubicBezTo>
                    <a:pt x="18037" y="4432"/>
                    <a:pt x="17926" y="4661"/>
                    <a:pt x="17812" y="4889"/>
                  </a:cubicBezTo>
                  <a:cubicBezTo>
                    <a:pt x="17398" y="5720"/>
                    <a:pt x="18073" y="6119"/>
                    <a:pt x="18779" y="6119"/>
                  </a:cubicBezTo>
                  <a:cubicBezTo>
                    <a:pt x="19110" y="6119"/>
                    <a:pt x="19445" y="6033"/>
                    <a:pt x="19684" y="5859"/>
                  </a:cubicBezTo>
                  <a:cubicBezTo>
                    <a:pt x="21057" y="4853"/>
                    <a:pt x="22511" y="3976"/>
                    <a:pt x="24030" y="3231"/>
                  </a:cubicBezTo>
                  <a:cubicBezTo>
                    <a:pt x="24048" y="3120"/>
                    <a:pt x="24066" y="3010"/>
                    <a:pt x="24084" y="2903"/>
                  </a:cubicBezTo>
                  <a:close/>
                  <a:moveTo>
                    <a:pt x="17987" y="2828"/>
                  </a:moveTo>
                  <a:cubicBezTo>
                    <a:pt x="17915" y="2828"/>
                    <a:pt x="16671" y="3559"/>
                    <a:pt x="16503" y="3645"/>
                  </a:cubicBezTo>
                  <a:cubicBezTo>
                    <a:pt x="15031" y="4389"/>
                    <a:pt x="13562" y="5131"/>
                    <a:pt x="12089" y="5877"/>
                  </a:cubicBezTo>
                  <a:cubicBezTo>
                    <a:pt x="11993" y="5926"/>
                    <a:pt x="11504" y="6112"/>
                    <a:pt x="11151" y="6112"/>
                  </a:cubicBezTo>
                  <a:cubicBezTo>
                    <a:pt x="10923" y="6112"/>
                    <a:pt x="10756" y="6033"/>
                    <a:pt x="10791" y="5784"/>
                  </a:cubicBezTo>
                  <a:cubicBezTo>
                    <a:pt x="10902" y="4988"/>
                    <a:pt x="11116" y="4251"/>
                    <a:pt x="11433" y="3563"/>
                  </a:cubicBezTo>
                  <a:lnTo>
                    <a:pt x="11433" y="3563"/>
                  </a:lnTo>
                  <a:cubicBezTo>
                    <a:pt x="9867" y="4514"/>
                    <a:pt x="8348" y="5534"/>
                    <a:pt x="6869" y="6622"/>
                  </a:cubicBezTo>
                  <a:cubicBezTo>
                    <a:pt x="6762" y="6700"/>
                    <a:pt x="6052" y="7021"/>
                    <a:pt x="5624" y="7021"/>
                  </a:cubicBezTo>
                  <a:cubicBezTo>
                    <a:pt x="5521" y="7021"/>
                    <a:pt x="5435" y="7004"/>
                    <a:pt x="5378" y="6957"/>
                  </a:cubicBezTo>
                  <a:lnTo>
                    <a:pt x="5378" y="6957"/>
                  </a:lnTo>
                  <a:cubicBezTo>
                    <a:pt x="5321" y="7570"/>
                    <a:pt x="5917" y="7902"/>
                    <a:pt x="6505" y="7902"/>
                  </a:cubicBezTo>
                  <a:cubicBezTo>
                    <a:pt x="6833" y="7902"/>
                    <a:pt x="7161" y="7795"/>
                    <a:pt x="7368" y="7577"/>
                  </a:cubicBezTo>
                  <a:cubicBezTo>
                    <a:pt x="8527" y="6365"/>
                    <a:pt x="9768" y="5274"/>
                    <a:pt x="11101" y="4300"/>
                  </a:cubicBezTo>
                  <a:lnTo>
                    <a:pt x="11101" y="4300"/>
                  </a:lnTo>
                  <a:cubicBezTo>
                    <a:pt x="10795" y="4886"/>
                    <a:pt x="10513" y="5481"/>
                    <a:pt x="10249" y="6098"/>
                  </a:cubicBezTo>
                  <a:cubicBezTo>
                    <a:pt x="9946" y="6804"/>
                    <a:pt x="10616" y="7085"/>
                    <a:pt x="11276" y="7085"/>
                  </a:cubicBezTo>
                  <a:cubicBezTo>
                    <a:pt x="11654" y="7085"/>
                    <a:pt x="12028" y="6996"/>
                    <a:pt x="12221" y="6840"/>
                  </a:cubicBezTo>
                  <a:cubicBezTo>
                    <a:pt x="14050" y="5374"/>
                    <a:pt x="16029" y="4126"/>
                    <a:pt x="18126" y="3113"/>
                  </a:cubicBezTo>
                  <a:cubicBezTo>
                    <a:pt x="18097" y="2971"/>
                    <a:pt x="18055" y="2867"/>
                    <a:pt x="17987" y="2828"/>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9"/>
            <p:cNvSpPr/>
            <p:nvPr/>
          </p:nvSpPr>
          <p:spPr>
            <a:xfrm>
              <a:off x="1980627" y="3951650"/>
              <a:ext cx="18078" cy="8744"/>
            </a:xfrm>
            <a:custGeom>
              <a:rect b="b" l="l" r="r" t="t"/>
              <a:pathLst>
                <a:path extrusionOk="0" h="311" w="643">
                  <a:moveTo>
                    <a:pt x="643" y="1"/>
                  </a:moveTo>
                  <a:lnTo>
                    <a:pt x="643" y="1"/>
                  </a:lnTo>
                  <a:cubicBezTo>
                    <a:pt x="429" y="103"/>
                    <a:pt x="215" y="207"/>
                    <a:pt x="1" y="311"/>
                  </a:cubicBezTo>
                  <a:cubicBezTo>
                    <a:pt x="204" y="236"/>
                    <a:pt x="404" y="157"/>
                    <a:pt x="607" y="79"/>
                  </a:cubicBezTo>
                  <a:cubicBezTo>
                    <a:pt x="618" y="54"/>
                    <a:pt x="632" y="26"/>
                    <a:pt x="643"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9"/>
            <p:cNvSpPr/>
            <p:nvPr/>
          </p:nvSpPr>
          <p:spPr>
            <a:xfrm>
              <a:off x="1885292" y="3907623"/>
              <a:ext cx="151905" cy="70119"/>
            </a:xfrm>
            <a:custGeom>
              <a:rect b="b" l="l" r="r" t="t"/>
              <a:pathLst>
                <a:path extrusionOk="0" h="2494" w="5403">
                  <a:moveTo>
                    <a:pt x="5021" y="1"/>
                  </a:moveTo>
                  <a:cubicBezTo>
                    <a:pt x="4732" y="1"/>
                    <a:pt x="4444" y="55"/>
                    <a:pt x="4223" y="150"/>
                  </a:cubicBezTo>
                  <a:cubicBezTo>
                    <a:pt x="2985" y="693"/>
                    <a:pt x="1730" y="1177"/>
                    <a:pt x="453" y="1605"/>
                  </a:cubicBezTo>
                  <a:cubicBezTo>
                    <a:pt x="0" y="1759"/>
                    <a:pt x="89" y="2130"/>
                    <a:pt x="443" y="2322"/>
                  </a:cubicBezTo>
                  <a:cubicBezTo>
                    <a:pt x="667" y="2444"/>
                    <a:pt x="935" y="2494"/>
                    <a:pt x="1206" y="2494"/>
                  </a:cubicBezTo>
                  <a:cubicBezTo>
                    <a:pt x="1501" y="2494"/>
                    <a:pt x="1805" y="2433"/>
                    <a:pt x="2058" y="2347"/>
                  </a:cubicBezTo>
                  <a:cubicBezTo>
                    <a:pt x="2504" y="2197"/>
                    <a:pt x="2949" y="2041"/>
                    <a:pt x="3392" y="1877"/>
                  </a:cubicBezTo>
                  <a:cubicBezTo>
                    <a:pt x="3606" y="1773"/>
                    <a:pt x="3820" y="1669"/>
                    <a:pt x="4034" y="1567"/>
                  </a:cubicBezTo>
                  <a:lnTo>
                    <a:pt x="4034" y="1567"/>
                  </a:lnTo>
                  <a:cubicBezTo>
                    <a:pt x="4023" y="1592"/>
                    <a:pt x="4009" y="1620"/>
                    <a:pt x="3998" y="1645"/>
                  </a:cubicBezTo>
                  <a:cubicBezTo>
                    <a:pt x="4012" y="1641"/>
                    <a:pt x="4023" y="1638"/>
                    <a:pt x="4037" y="1631"/>
                  </a:cubicBezTo>
                  <a:cubicBezTo>
                    <a:pt x="4261" y="1260"/>
                    <a:pt x="4518" y="903"/>
                    <a:pt x="4804" y="553"/>
                  </a:cubicBezTo>
                  <a:cubicBezTo>
                    <a:pt x="4939" y="390"/>
                    <a:pt x="5156" y="190"/>
                    <a:pt x="5403" y="33"/>
                  </a:cubicBezTo>
                  <a:cubicBezTo>
                    <a:pt x="5278" y="12"/>
                    <a:pt x="5150" y="1"/>
                    <a:pt x="502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9"/>
            <p:cNvSpPr/>
            <p:nvPr/>
          </p:nvSpPr>
          <p:spPr>
            <a:xfrm>
              <a:off x="1965080" y="3928906"/>
              <a:ext cx="381802" cy="117689"/>
            </a:xfrm>
            <a:custGeom>
              <a:rect b="b" l="l" r="r" t="t"/>
              <a:pathLst>
                <a:path extrusionOk="0" h="4186" w="13580">
                  <a:moveTo>
                    <a:pt x="13580" y="0"/>
                  </a:moveTo>
                  <a:lnTo>
                    <a:pt x="13580" y="0"/>
                  </a:lnTo>
                  <a:cubicBezTo>
                    <a:pt x="13333" y="111"/>
                    <a:pt x="13091" y="224"/>
                    <a:pt x="12845" y="342"/>
                  </a:cubicBezTo>
                  <a:cubicBezTo>
                    <a:pt x="12898" y="613"/>
                    <a:pt x="12895" y="1031"/>
                    <a:pt x="12869" y="1434"/>
                  </a:cubicBezTo>
                  <a:cubicBezTo>
                    <a:pt x="13109" y="955"/>
                    <a:pt x="13344" y="478"/>
                    <a:pt x="13580" y="0"/>
                  </a:cubicBezTo>
                  <a:close/>
                  <a:moveTo>
                    <a:pt x="1078" y="1080"/>
                  </a:moveTo>
                  <a:lnTo>
                    <a:pt x="1078" y="1080"/>
                  </a:lnTo>
                  <a:cubicBezTo>
                    <a:pt x="579" y="1954"/>
                    <a:pt x="236" y="2892"/>
                    <a:pt x="29" y="3922"/>
                  </a:cubicBezTo>
                  <a:cubicBezTo>
                    <a:pt x="1" y="4051"/>
                    <a:pt x="29" y="4136"/>
                    <a:pt x="97" y="4186"/>
                  </a:cubicBezTo>
                  <a:cubicBezTo>
                    <a:pt x="101" y="4147"/>
                    <a:pt x="108" y="4108"/>
                    <a:pt x="115" y="4065"/>
                  </a:cubicBezTo>
                  <a:cubicBezTo>
                    <a:pt x="347" y="3030"/>
                    <a:pt x="668" y="2036"/>
                    <a:pt x="1078" y="108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9"/>
            <p:cNvSpPr/>
            <p:nvPr/>
          </p:nvSpPr>
          <p:spPr>
            <a:xfrm>
              <a:off x="1967779" y="3881674"/>
              <a:ext cx="529574" cy="166722"/>
            </a:xfrm>
            <a:custGeom>
              <a:rect b="b" l="l" r="r" t="t"/>
              <a:pathLst>
                <a:path extrusionOk="0" h="5930" w="18836">
                  <a:moveTo>
                    <a:pt x="8655" y="0"/>
                  </a:moveTo>
                  <a:cubicBezTo>
                    <a:pt x="8352" y="0"/>
                    <a:pt x="8002" y="79"/>
                    <a:pt x="7846" y="165"/>
                  </a:cubicBezTo>
                  <a:cubicBezTo>
                    <a:pt x="5974" y="1192"/>
                    <a:pt x="4159" y="2307"/>
                    <a:pt x="2397" y="3509"/>
                  </a:cubicBezTo>
                  <a:cubicBezTo>
                    <a:pt x="2697" y="2750"/>
                    <a:pt x="3114" y="2062"/>
                    <a:pt x="3664" y="1399"/>
                  </a:cubicBezTo>
                  <a:cubicBezTo>
                    <a:pt x="3998" y="988"/>
                    <a:pt x="3677" y="774"/>
                    <a:pt x="3292" y="714"/>
                  </a:cubicBezTo>
                  <a:cubicBezTo>
                    <a:pt x="3257" y="706"/>
                    <a:pt x="3221" y="703"/>
                    <a:pt x="3185" y="703"/>
                  </a:cubicBezTo>
                  <a:cubicBezTo>
                    <a:pt x="2953" y="703"/>
                    <a:pt x="2697" y="810"/>
                    <a:pt x="2469" y="956"/>
                  </a:cubicBezTo>
                  <a:cubicBezTo>
                    <a:pt x="2629" y="984"/>
                    <a:pt x="2779" y="1031"/>
                    <a:pt x="2904" y="1103"/>
                  </a:cubicBezTo>
                  <a:cubicBezTo>
                    <a:pt x="3285" y="1305"/>
                    <a:pt x="3317" y="1630"/>
                    <a:pt x="2893" y="1815"/>
                  </a:cubicBezTo>
                  <a:cubicBezTo>
                    <a:pt x="2301" y="2076"/>
                    <a:pt x="1706" y="2322"/>
                    <a:pt x="1103" y="2554"/>
                  </a:cubicBezTo>
                  <a:cubicBezTo>
                    <a:pt x="1060" y="2622"/>
                    <a:pt x="1021" y="2693"/>
                    <a:pt x="982" y="2760"/>
                  </a:cubicBezTo>
                  <a:cubicBezTo>
                    <a:pt x="572" y="3716"/>
                    <a:pt x="251" y="4710"/>
                    <a:pt x="19" y="5745"/>
                  </a:cubicBezTo>
                  <a:cubicBezTo>
                    <a:pt x="12" y="5788"/>
                    <a:pt x="5" y="5827"/>
                    <a:pt x="1" y="5866"/>
                  </a:cubicBezTo>
                  <a:cubicBezTo>
                    <a:pt x="58" y="5913"/>
                    <a:pt x="144" y="5930"/>
                    <a:pt x="247" y="5930"/>
                  </a:cubicBezTo>
                  <a:cubicBezTo>
                    <a:pt x="675" y="5930"/>
                    <a:pt x="1385" y="5609"/>
                    <a:pt x="1492" y="5531"/>
                  </a:cubicBezTo>
                  <a:cubicBezTo>
                    <a:pt x="2971" y="4443"/>
                    <a:pt x="4490" y="3423"/>
                    <a:pt x="6056" y="2472"/>
                  </a:cubicBezTo>
                  <a:lnTo>
                    <a:pt x="6056" y="2472"/>
                  </a:lnTo>
                  <a:cubicBezTo>
                    <a:pt x="5739" y="3160"/>
                    <a:pt x="5525" y="3897"/>
                    <a:pt x="5414" y="4693"/>
                  </a:cubicBezTo>
                  <a:cubicBezTo>
                    <a:pt x="5379" y="4942"/>
                    <a:pt x="5546" y="5021"/>
                    <a:pt x="5774" y="5021"/>
                  </a:cubicBezTo>
                  <a:cubicBezTo>
                    <a:pt x="6127" y="5021"/>
                    <a:pt x="6616" y="4835"/>
                    <a:pt x="6712" y="4786"/>
                  </a:cubicBezTo>
                  <a:cubicBezTo>
                    <a:pt x="8185" y="4040"/>
                    <a:pt x="9654" y="3298"/>
                    <a:pt x="11126" y="2554"/>
                  </a:cubicBezTo>
                  <a:cubicBezTo>
                    <a:pt x="11294" y="2468"/>
                    <a:pt x="12538" y="1737"/>
                    <a:pt x="12610" y="1737"/>
                  </a:cubicBezTo>
                  <a:cubicBezTo>
                    <a:pt x="12678" y="1776"/>
                    <a:pt x="12720" y="1880"/>
                    <a:pt x="12749" y="2022"/>
                  </a:cubicBezTo>
                  <a:cubicBezTo>
                    <a:pt x="12995" y="1904"/>
                    <a:pt x="13237" y="1791"/>
                    <a:pt x="13484" y="1680"/>
                  </a:cubicBezTo>
                  <a:lnTo>
                    <a:pt x="13484" y="1680"/>
                  </a:lnTo>
                  <a:cubicBezTo>
                    <a:pt x="13248" y="2158"/>
                    <a:pt x="13013" y="2635"/>
                    <a:pt x="12773" y="3114"/>
                  </a:cubicBezTo>
                  <a:cubicBezTo>
                    <a:pt x="12745" y="3606"/>
                    <a:pt x="12688" y="4076"/>
                    <a:pt x="12674" y="4240"/>
                  </a:cubicBezTo>
                  <a:cubicBezTo>
                    <a:pt x="12649" y="4490"/>
                    <a:pt x="12831" y="4572"/>
                    <a:pt x="13066" y="4572"/>
                  </a:cubicBezTo>
                  <a:cubicBezTo>
                    <a:pt x="13408" y="4572"/>
                    <a:pt x="13865" y="4401"/>
                    <a:pt x="13976" y="4330"/>
                  </a:cubicBezTo>
                  <a:cubicBezTo>
                    <a:pt x="15498" y="3377"/>
                    <a:pt x="17070" y="2536"/>
                    <a:pt x="18707" y="1812"/>
                  </a:cubicBezTo>
                  <a:cubicBezTo>
                    <a:pt x="18772" y="1391"/>
                    <a:pt x="18811" y="974"/>
                    <a:pt x="18836" y="543"/>
                  </a:cubicBezTo>
                  <a:lnTo>
                    <a:pt x="18836" y="543"/>
                  </a:lnTo>
                  <a:cubicBezTo>
                    <a:pt x="17463" y="1138"/>
                    <a:pt x="16125" y="1801"/>
                    <a:pt x="14827" y="2539"/>
                  </a:cubicBezTo>
                  <a:cubicBezTo>
                    <a:pt x="14885" y="1423"/>
                    <a:pt x="14767" y="268"/>
                    <a:pt x="13722" y="268"/>
                  </a:cubicBezTo>
                  <a:cubicBezTo>
                    <a:pt x="13519" y="268"/>
                    <a:pt x="13283" y="311"/>
                    <a:pt x="13009" y="403"/>
                  </a:cubicBezTo>
                  <a:cubicBezTo>
                    <a:pt x="11198" y="1020"/>
                    <a:pt x="9414" y="2065"/>
                    <a:pt x="7678" y="3025"/>
                  </a:cubicBezTo>
                  <a:cubicBezTo>
                    <a:pt x="7928" y="2129"/>
                    <a:pt x="8363" y="1356"/>
                    <a:pt x="9001" y="610"/>
                  </a:cubicBezTo>
                  <a:cubicBezTo>
                    <a:pt x="9401" y="147"/>
                    <a:pt x="9072" y="0"/>
                    <a:pt x="865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9"/>
            <p:cNvSpPr/>
            <p:nvPr/>
          </p:nvSpPr>
          <p:spPr>
            <a:xfrm>
              <a:off x="1998789" y="3908551"/>
              <a:ext cx="62247" cy="44928"/>
            </a:xfrm>
            <a:custGeom>
              <a:rect b="b" l="l" r="r" t="t"/>
              <a:pathLst>
                <a:path extrusionOk="0" h="1598" w="2214">
                  <a:moveTo>
                    <a:pt x="1366" y="0"/>
                  </a:moveTo>
                  <a:cubicBezTo>
                    <a:pt x="1119" y="157"/>
                    <a:pt x="902" y="357"/>
                    <a:pt x="767" y="520"/>
                  </a:cubicBezTo>
                  <a:cubicBezTo>
                    <a:pt x="481" y="870"/>
                    <a:pt x="224" y="1227"/>
                    <a:pt x="0" y="1598"/>
                  </a:cubicBezTo>
                  <a:cubicBezTo>
                    <a:pt x="603" y="1366"/>
                    <a:pt x="1198" y="1120"/>
                    <a:pt x="1790" y="859"/>
                  </a:cubicBezTo>
                  <a:cubicBezTo>
                    <a:pt x="2214" y="674"/>
                    <a:pt x="2182" y="349"/>
                    <a:pt x="1801" y="147"/>
                  </a:cubicBezTo>
                  <a:cubicBezTo>
                    <a:pt x="1676" y="75"/>
                    <a:pt x="1526" y="28"/>
                    <a:pt x="136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9"/>
            <p:cNvSpPr/>
            <p:nvPr/>
          </p:nvSpPr>
          <p:spPr>
            <a:xfrm>
              <a:off x="2486262" y="3887494"/>
              <a:ext cx="316153" cy="104785"/>
            </a:xfrm>
            <a:custGeom>
              <a:rect b="b" l="l" r="r" t="t"/>
              <a:pathLst>
                <a:path extrusionOk="0" h="3727" w="11245">
                  <a:moveTo>
                    <a:pt x="9404" y="0"/>
                  </a:moveTo>
                  <a:cubicBezTo>
                    <a:pt x="9536" y="172"/>
                    <a:pt x="9586" y="382"/>
                    <a:pt x="9483" y="624"/>
                  </a:cubicBezTo>
                  <a:cubicBezTo>
                    <a:pt x="9436" y="738"/>
                    <a:pt x="9386" y="853"/>
                    <a:pt x="9340" y="963"/>
                  </a:cubicBezTo>
                  <a:cubicBezTo>
                    <a:pt x="9604" y="878"/>
                    <a:pt x="9875" y="802"/>
                    <a:pt x="10150" y="738"/>
                  </a:cubicBezTo>
                  <a:cubicBezTo>
                    <a:pt x="10150" y="417"/>
                    <a:pt x="9793" y="143"/>
                    <a:pt x="9404" y="0"/>
                  </a:cubicBezTo>
                  <a:close/>
                  <a:moveTo>
                    <a:pt x="5364" y="688"/>
                  </a:moveTo>
                  <a:lnTo>
                    <a:pt x="5364" y="688"/>
                  </a:lnTo>
                  <a:cubicBezTo>
                    <a:pt x="4633" y="892"/>
                    <a:pt x="3906" y="1113"/>
                    <a:pt x="3185" y="1355"/>
                  </a:cubicBezTo>
                  <a:cubicBezTo>
                    <a:pt x="3111" y="1480"/>
                    <a:pt x="3043" y="1608"/>
                    <a:pt x="2971" y="1733"/>
                  </a:cubicBezTo>
                  <a:cubicBezTo>
                    <a:pt x="3766" y="1376"/>
                    <a:pt x="4562" y="1031"/>
                    <a:pt x="5364" y="688"/>
                  </a:cubicBezTo>
                  <a:close/>
                  <a:moveTo>
                    <a:pt x="511" y="1786"/>
                  </a:moveTo>
                  <a:cubicBezTo>
                    <a:pt x="412" y="1837"/>
                    <a:pt x="312" y="1883"/>
                    <a:pt x="211" y="1933"/>
                  </a:cubicBezTo>
                  <a:cubicBezTo>
                    <a:pt x="162" y="2219"/>
                    <a:pt x="98" y="2500"/>
                    <a:pt x="22" y="2785"/>
                  </a:cubicBezTo>
                  <a:cubicBezTo>
                    <a:pt x="12" y="2828"/>
                    <a:pt x="5" y="2871"/>
                    <a:pt x="1" y="2910"/>
                  </a:cubicBezTo>
                  <a:cubicBezTo>
                    <a:pt x="162" y="2528"/>
                    <a:pt x="333" y="2158"/>
                    <a:pt x="511" y="1786"/>
                  </a:cubicBezTo>
                  <a:close/>
                  <a:moveTo>
                    <a:pt x="11233" y="2397"/>
                  </a:moveTo>
                  <a:lnTo>
                    <a:pt x="11233" y="2397"/>
                  </a:lnTo>
                  <a:cubicBezTo>
                    <a:pt x="10103" y="2543"/>
                    <a:pt x="9034" y="2984"/>
                    <a:pt x="8085" y="3720"/>
                  </a:cubicBezTo>
                  <a:cubicBezTo>
                    <a:pt x="8082" y="3722"/>
                    <a:pt x="8080" y="3724"/>
                    <a:pt x="8078" y="3725"/>
                  </a:cubicBezTo>
                  <a:lnTo>
                    <a:pt x="8078" y="3725"/>
                  </a:lnTo>
                  <a:cubicBezTo>
                    <a:pt x="8929" y="3476"/>
                    <a:pt x="9779" y="3227"/>
                    <a:pt x="10634" y="2978"/>
                  </a:cubicBezTo>
                  <a:cubicBezTo>
                    <a:pt x="11076" y="2846"/>
                    <a:pt x="11244" y="2628"/>
                    <a:pt x="11233" y="2397"/>
                  </a:cubicBezTo>
                  <a:close/>
                  <a:moveTo>
                    <a:pt x="8078" y="3725"/>
                  </a:moveTo>
                  <a:cubicBezTo>
                    <a:pt x="8077" y="3726"/>
                    <a:pt x="8076" y="3726"/>
                    <a:pt x="8074" y="3726"/>
                  </a:cubicBezTo>
                  <a:cubicBezTo>
                    <a:pt x="8076" y="3726"/>
                    <a:pt x="8077" y="3726"/>
                    <a:pt x="8078" y="3725"/>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9"/>
            <p:cNvSpPr/>
            <p:nvPr/>
          </p:nvSpPr>
          <p:spPr>
            <a:xfrm>
              <a:off x="2484266" y="3875376"/>
              <a:ext cx="317840" cy="121119"/>
            </a:xfrm>
            <a:custGeom>
              <a:rect b="b" l="l" r="r" t="t"/>
              <a:pathLst>
                <a:path extrusionOk="0" h="4308" w="11305">
                  <a:moveTo>
                    <a:pt x="1556" y="0"/>
                  </a:moveTo>
                  <a:cubicBezTo>
                    <a:pt x="1018" y="0"/>
                    <a:pt x="496" y="242"/>
                    <a:pt x="468" y="752"/>
                  </a:cubicBezTo>
                  <a:cubicBezTo>
                    <a:pt x="468" y="756"/>
                    <a:pt x="468" y="763"/>
                    <a:pt x="465" y="767"/>
                  </a:cubicBezTo>
                  <a:cubicBezTo>
                    <a:pt x="707" y="660"/>
                    <a:pt x="953" y="560"/>
                    <a:pt x="1196" y="456"/>
                  </a:cubicBezTo>
                  <a:cubicBezTo>
                    <a:pt x="1438" y="356"/>
                    <a:pt x="1623" y="313"/>
                    <a:pt x="1762" y="313"/>
                  </a:cubicBezTo>
                  <a:cubicBezTo>
                    <a:pt x="2447" y="313"/>
                    <a:pt x="1969" y="1348"/>
                    <a:pt x="1163" y="1679"/>
                  </a:cubicBezTo>
                  <a:cubicBezTo>
                    <a:pt x="885" y="1794"/>
                    <a:pt x="611" y="1914"/>
                    <a:pt x="336" y="2036"/>
                  </a:cubicBezTo>
                  <a:cubicBezTo>
                    <a:pt x="318" y="2143"/>
                    <a:pt x="300" y="2253"/>
                    <a:pt x="282" y="2364"/>
                  </a:cubicBezTo>
                  <a:cubicBezTo>
                    <a:pt x="383" y="2314"/>
                    <a:pt x="483" y="2268"/>
                    <a:pt x="582" y="2217"/>
                  </a:cubicBezTo>
                  <a:lnTo>
                    <a:pt x="582" y="2217"/>
                  </a:lnTo>
                  <a:cubicBezTo>
                    <a:pt x="404" y="2589"/>
                    <a:pt x="233" y="2959"/>
                    <a:pt x="72" y="3341"/>
                  </a:cubicBezTo>
                  <a:cubicBezTo>
                    <a:pt x="1" y="3950"/>
                    <a:pt x="646" y="4307"/>
                    <a:pt x="1245" y="4307"/>
                  </a:cubicBezTo>
                  <a:cubicBezTo>
                    <a:pt x="1413" y="4307"/>
                    <a:pt x="1577" y="4279"/>
                    <a:pt x="1719" y="4218"/>
                  </a:cubicBezTo>
                  <a:cubicBezTo>
                    <a:pt x="3363" y="3540"/>
                    <a:pt x="5032" y="2970"/>
                    <a:pt x="6737" y="2517"/>
                  </a:cubicBezTo>
                  <a:lnTo>
                    <a:pt x="6737" y="2517"/>
                  </a:lnTo>
                  <a:cubicBezTo>
                    <a:pt x="6630" y="2727"/>
                    <a:pt x="6533" y="2949"/>
                    <a:pt x="6444" y="3177"/>
                  </a:cubicBezTo>
                  <a:cubicBezTo>
                    <a:pt x="6156" y="3919"/>
                    <a:pt x="6997" y="4233"/>
                    <a:pt x="7653" y="4233"/>
                  </a:cubicBezTo>
                  <a:cubicBezTo>
                    <a:pt x="7810" y="4233"/>
                    <a:pt x="7953" y="4215"/>
                    <a:pt x="8070" y="4182"/>
                  </a:cubicBezTo>
                  <a:cubicBezTo>
                    <a:pt x="8095" y="4175"/>
                    <a:pt x="8121" y="4169"/>
                    <a:pt x="8145" y="4157"/>
                  </a:cubicBezTo>
                  <a:cubicBezTo>
                    <a:pt x="8149" y="4157"/>
                    <a:pt x="8152" y="4154"/>
                    <a:pt x="8156" y="4151"/>
                  </a:cubicBezTo>
                  <a:cubicBezTo>
                    <a:pt x="9105" y="3415"/>
                    <a:pt x="10174" y="2974"/>
                    <a:pt x="11304" y="2828"/>
                  </a:cubicBezTo>
                  <a:cubicBezTo>
                    <a:pt x="11283" y="2389"/>
                    <a:pt x="10616" y="1908"/>
                    <a:pt x="9964" y="1908"/>
                  </a:cubicBezTo>
                  <a:cubicBezTo>
                    <a:pt x="9871" y="1908"/>
                    <a:pt x="9782" y="1914"/>
                    <a:pt x="9693" y="1936"/>
                  </a:cubicBezTo>
                  <a:cubicBezTo>
                    <a:pt x="9793" y="1822"/>
                    <a:pt x="9900" y="1708"/>
                    <a:pt x="10010" y="1597"/>
                  </a:cubicBezTo>
                  <a:cubicBezTo>
                    <a:pt x="10160" y="1451"/>
                    <a:pt x="10221" y="1305"/>
                    <a:pt x="10221" y="1169"/>
                  </a:cubicBezTo>
                  <a:lnTo>
                    <a:pt x="10221" y="1169"/>
                  </a:lnTo>
                  <a:cubicBezTo>
                    <a:pt x="9946" y="1233"/>
                    <a:pt x="9675" y="1309"/>
                    <a:pt x="9411" y="1394"/>
                  </a:cubicBezTo>
                  <a:cubicBezTo>
                    <a:pt x="9457" y="1284"/>
                    <a:pt x="9507" y="1169"/>
                    <a:pt x="9554" y="1055"/>
                  </a:cubicBezTo>
                  <a:cubicBezTo>
                    <a:pt x="9657" y="813"/>
                    <a:pt x="9607" y="603"/>
                    <a:pt x="9475" y="431"/>
                  </a:cubicBezTo>
                  <a:cubicBezTo>
                    <a:pt x="9293" y="367"/>
                    <a:pt x="9105" y="328"/>
                    <a:pt x="8940" y="328"/>
                  </a:cubicBezTo>
                  <a:cubicBezTo>
                    <a:pt x="8887" y="328"/>
                    <a:pt x="8833" y="331"/>
                    <a:pt x="8787" y="342"/>
                  </a:cubicBezTo>
                  <a:cubicBezTo>
                    <a:pt x="7657" y="556"/>
                    <a:pt x="6541" y="816"/>
                    <a:pt x="5435" y="1119"/>
                  </a:cubicBezTo>
                  <a:cubicBezTo>
                    <a:pt x="4633" y="1462"/>
                    <a:pt x="3837" y="1807"/>
                    <a:pt x="3042" y="2164"/>
                  </a:cubicBezTo>
                  <a:cubicBezTo>
                    <a:pt x="3114" y="2039"/>
                    <a:pt x="3182" y="1911"/>
                    <a:pt x="3256" y="1786"/>
                  </a:cubicBezTo>
                  <a:lnTo>
                    <a:pt x="3256" y="1786"/>
                  </a:lnTo>
                  <a:cubicBezTo>
                    <a:pt x="3050" y="1854"/>
                    <a:pt x="2843" y="1926"/>
                    <a:pt x="2636" y="2000"/>
                  </a:cubicBezTo>
                  <a:cubicBezTo>
                    <a:pt x="2690" y="1629"/>
                    <a:pt x="2729" y="1259"/>
                    <a:pt x="2751" y="877"/>
                  </a:cubicBezTo>
                  <a:cubicBezTo>
                    <a:pt x="2782" y="306"/>
                    <a:pt x="2158" y="0"/>
                    <a:pt x="155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9"/>
            <p:cNvSpPr/>
            <p:nvPr/>
          </p:nvSpPr>
          <p:spPr>
            <a:xfrm>
              <a:off x="2493712" y="3884176"/>
              <a:ext cx="59351" cy="48442"/>
            </a:xfrm>
            <a:custGeom>
              <a:rect b="b" l="l" r="r" t="t"/>
              <a:pathLst>
                <a:path extrusionOk="0" h="1723" w="2111">
                  <a:moveTo>
                    <a:pt x="1426" y="0"/>
                  </a:moveTo>
                  <a:cubicBezTo>
                    <a:pt x="1287" y="0"/>
                    <a:pt x="1102" y="43"/>
                    <a:pt x="860" y="143"/>
                  </a:cubicBezTo>
                  <a:cubicBezTo>
                    <a:pt x="617" y="247"/>
                    <a:pt x="371" y="347"/>
                    <a:pt x="129" y="454"/>
                  </a:cubicBezTo>
                  <a:cubicBezTo>
                    <a:pt x="104" y="885"/>
                    <a:pt x="65" y="1302"/>
                    <a:pt x="0" y="1723"/>
                  </a:cubicBezTo>
                  <a:cubicBezTo>
                    <a:pt x="275" y="1601"/>
                    <a:pt x="549" y="1481"/>
                    <a:pt x="827" y="1366"/>
                  </a:cubicBezTo>
                  <a:cubicBezTo>
                    <a:pt x="1633" y="1035"/>
                    <a:pt x="2111" y="0"/>
                    <a:pt x="142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59"/>
          <p:cNvGrpSpPr/>
          <p:nvPr/>
        </p:nvGrpSpPr>
        <p:grpSpPr>
          <a:xfrm>
            <a:off x="7224440" y="4447106"/>
            <a:ext cx="1745583" cy="230173"/>
            <a:chOff x="1394800" y="3522000"/>
            <a:chExt cx="1048650" cy="138275"/>
          </a:xfrm>
        </p:grpSpPr>
        <p:sp>
          <p:nvSpPr>
            <p:cNvPr id="1436" name="Google Shape;1436;p59"/>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9"/>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9"/>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9"/>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9"/>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9"/>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9"/>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9"/>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9"/>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59"/>
          <p:cNvGrpSpPr/>
          <p:nvPr/>
        </p:nvGrpSpPr>
        <p:grpSpPr>
          <a:xfrm rot="514806">
            <a:off x="7689594" y="2451601"/>
            <a:ext cx="1118061" cy="876421"/>
            <a:chOff x="378575" y="1776375"/>
            <a:chExt cx="737425" cy="578050"/>
          </a:xfrm>
        </p:grpSpPr>
        <p:sp>
          <p:nvSpPr>
            <p:cNvPr id="1446" name="Google Shape;1446;p59"/>
            <p:cNvSpPr/>
            <p:nvPr/>
          </p:nvSpPr>
          <p:spPr>
            <a:xfrm>
              <a:off x="378575" y="1776375"/>
              <a:ext cx="737425" cy="60825"/>
            </a:xfrm>
            <a:custGeom>
              <a:rect b="b" l="l" r="r" t="t"/>
              <a:pathLst>
                <a:path extrusionOk="0" h="2433" w="29497">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9"/>
            <p:cNvSpPr/>
            <p:nvPr/>
          </p:nvSpPr>
          <p:spPr>
            <a:xfrm>
              <a:off x="1004275" y="1828625"/>
              <a:ext cx="74725" cy="327700"/>
            </a:xfrm>
            <a:custGeom>
              <a:rect b="b" l="l" r="r" t="t"/>
              <a:pathLst>
                <a:path extrusionOk="0" h="13108" w="2989">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9"/>
            <p:cNvSpPr/>
            <p:nvPr/>
          </p:nvSpPr>
          <p:spPr>
            <a:xfrm>
              <a:off x="1007300" y="1780650"/>
              <a:ext cx="62500" cy="49075"/>
            </a:xfrm>
            <a:custGeom>
              <a:rect b="b" l="l" r="r" t="t"/>
              <a:pathLst>
                <a:path extrusionOk="0" h="1963" w="250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9"/>
            <p:cNvSpPr/>
            <p:nvPr/>
          </p:nvSpPr>
          <p:spPr>
            <a:xfrm>
              <a:off x="785225" y="2133225"/>
              <a:ext cx="290025" cy="69200"/>
            </a:xfrm>
            <a:custGeom>
              <a:rect b="b" l="l" r="r" t="t"/>
              <a:pathLst>
                <a:path extrusionOk="0" h="2768" w="11601">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9"/>
            <p:cNvSpPr/>
            <p:nvPr/>
          </p:nvSpPr>
          <p:spPr>
            <a:xfrm>
              <a:off x="1013075" y="2131900"/>
              <a:ext cx="60050" cy="47175"/>
            </a:xfrm>
            <a:custGeom>
              <a:rect b="b" l="l" r="r" t="t"/>
              <a:pathLst>
                <a:path extrusionOk="0" h="1887" w="2402">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9"/>
            <p:cNvSpPr/>
            <p:nvPr/>
          </p:nvSpPr>
          <p:spPr>
            <a:xfrm>
              <a:off x="798250" y="2195875"/>
              <a:ext cx="62525" cy="151150"/>
            </a:xfrm>
            <a:custGeom>
              <a:rect b="b" l="l" r="r" t="t"/>
              <a:pathLst>
                <a:path extrusionOk="0" h="6046" w="2501">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9"/>
            <p:cNvSpPr/>
            <p:nvPr/>
          </p:nvSpPr>
          <p:spPr>
            <a:xfrm>
              <a:off x="805750" y="2179750"/>
              <a:ext cx="58250" cy="23100"/>
            </a:xfrm>
            <a:custGeom>
              <a:rect b="b" l="l" r="r" t="t"/>
              <a:pathLst>
                <a:path extrusionOk="0" h="924" w="233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9"/>
            <p:cNvSpPr/>
            <p:nvPr/>
          </p:nvSpPr>
          <p:spPr>
            <a:xfrm>
              <a:off x="799950" y="2316150"/>
              <a:ext cx="21675" cy="32475"/>
            </a:xfrm>
            <a:custGeom>
              <a:rect b="b" l="l" r="r" t="t"/>
              <a:pathLst>
                <a:path extrusionOk="0" h="1299" w="867">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9"/>
            <p:cNvSpPr/>
            <p:nvPr/>
          </p:nvSpPr>
          <p:spPr>
            <a:xfrm>
              <a:off x="475450" y="2160675"/>
              <a:ext cx="363125" cy="193750"/>
            </a:xfrm>
            <a:custGeom>
              <a:rect b="b" l="l" r="r" t="t"/>
              <a:pathLst>
                <a:path extrusionOk="0" h="7750" w="14525">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9"/>
            <p:cNvSpPr/>
            <p:nvPr/>
          </p:nvSpPr>
          <p:spPr>
            <a:xfrm>
              <a:off x="797650" y="2262025"/>
              <a:ext cx="43350" cy="86600"/>
            </a:xfrm>
            <a:custGeom>
              <a:rect b="b" l="l" r="r" t="t"/>
              <a:pathLst>
                <a:path extrusionOk="0" h="3464" w="1734">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9"/>
            <p:cNvSpPr/>
            <p:nvPr/>
          </p:nvSpPr>
          <p:spPr>
            <a:xfrm>
              <a:off x="394775" y="1828875"/>
              <a:ext cx="101325" cy="394500"/>
            </a:xfrm>
            <a:custGeom>
              <a:rect b="b" l="l" r="r" t="t"/>
              <a:pathLst>
                <a:path extrusionOk="0" h="15780" w="4053">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9"/>
            <p:cNvSpPr/>
            <p:nvPr/>
          </p:nvSpPr>
          <p:spPr>
            <a:xfrm>
              <a:off x="471175" y="2175750"/>
              <a:ext cx="46850" cy="44750"/>
            </a:xfrm>
            <a:custGeom>
              <a:rect b="b" l="l" r="r" t="t"/>
              <a:pathLst>
                <a:path extrusionOk="0" h="1790" w="1874">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59"/>
          <p:cNvGrpSpPr/>
          <p:nvPr/>
        </p:nvGrpSpPr>
        <p:grpSpPr>
          <a:xfrm flipH="1" rot="-130633">
            <a:off x="2998908" y="2379333"/>
            <a:ext cx="3355563" cy="230166"/>
            <a:chOff x="4345425" y="2175475"/>
            <a:chExt cx="800750" cy="176025"/>
          </a:xfrm>
        </p:grpSpPr>
        <p:sp>
          <p:nvSpPr>
            <p:cNvPr id="1459" name="Google Shape;1459;p5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30"/>
          <p:cNvSpPr txBox="1"/>
          <p:nvPr>
            <p:ph type="title"/>
          </p:nvPr>
        </p:nvSpPr>
        <p:spPr>
          <a:xfrm>
            <a:off x="684925" y="135025"/>
            <a:ext cx="3746400" cy="60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Chat Use cases</a:t>
            </a:r>
            <a:endParaRPr/>
          </a:p>
        </p:txBody>
      </p:sp>
      <p:grpSp>
        <p:nvGrpSpPr>
          <p:cNvPr id="918" name="Google Shape;918;p30"/>
          <p:cNvGrpSpPr/>
          <p:nvPr/>
        </p:nvGrpSpPr>
        <p:grpSpPr>
          <a:xfrm>
            <a:off x="825282" y="565588"/>
            <a:ext cx="3640690" cy="176025"/>
            <a:chOff x="4345425" y="2175475"/>
            <a:chExt cx="800750" cy="176025"/>
          </a:xfrm>
        </p:grpSpPr>
        <p:sp>
          <p:nvSpPr>
            <p:cNvPr id="919" name="Google Shape;919;p30"/>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30"/>
          <p:cNvGrpSpPr/>
          <p:nvPr/>
        </p:nvGrpSpPr>
        <p:grpSpPr>
          <a:xfrm flipH="1" rot="6038810">
            <a:off x="7342400" y="4013516"/>
            <a:ext cx="771568" cy="905378"/>
            <a:chOff x="645175" y="3632150"/>
            <a:chExt cx="394550" cy="462975"/>
          </a:xfrm>
        </p:grpSpPr>
        <p:sp>
          <p:nvSpPr>
            <p:cNvPr id="922" name="Google Shape;922;p30"/>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30"/>
          <p:cNvGrpSpPr/>
          <p:nvPr/>
        </p:nvGrpSpPr>
        <p:grpSpPr>
          <a:xfrm rot="10800000">
            <a:off x="4692803" y="213487"/>
            <a:ext cx="806657" cy="421744"/>
            <a:chOff x="1822875" y="1377000"/>
            <a:chExt cx="548075" cy="286550"/>
          </a:xfrm>
        </p:grpSpPr>
        <p:sp>
          <p:nvSpPr>
            <p:cNvPr id="925" name="Google Shape;925;p30"/>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4" name="Google Shape;934;p30"/>
          <p:cNvPicPr preferRelativeResize="0"/>
          <p:nvPr/>
        </p:nvPicPr>
        <p:blipFill>
          <a:blip r:embed="rId3">
            <a:alphaModFix/>
          </a:blip>
          <a:stretch>
            <a:fillRect/>
          </a:stretch>
        </p:blipFill>
        <p:spPr>
          <a:xfrm>
            <a:off x="1446138" y="741625"/>
            <a:ext cx="6251724" cy="412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31"/>
          <p:cNvSpPr txBox="1"/>
          <p:nvPr>
            <p:ph type="title"/>
          </p:nvPr>
        </p:nvSpPr>
        <p:spPr>
          <a:xfrm>
            <a:off x="684925" y="135025"/>
            <a:ext cx="3746400" cy="60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Comment Use cases</a:t>
            </a:r>
            <a:endParaRPr/>
          </a:p>
        </p:txBody>
      </p:sp>
      <p:grpSp>
        <p:nvGrpSpPr>
          <p:cNvPr id="940" name="Google Shape;940;p31"/>
          <p:cNvGrpSpPr/>
          <p:nvPr/>
        </p:nvGrpSpPr>
        <p:grpSpPr>
          <a:xfrm>
            <a:off x="825282" y="565588"/>
            <a:ext cx="3640690" cy="176025"/>
            <a:chOff x="4345425" y="2175475"/>
            <a:chExt cx="800750" cy="176025"/>
          </a:xfrm>
        </p:grpSpPr>
        <p:sp>
          <p:nvSpPr>
            <p:cNvPr id="941" name="Google Shape;941;p3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31"/>
          <p:cNvGrpSpPr/>
          <p:nvPr/>
        </p:nvGrpSpPr>
        <p:grpSpPr>
          <a:xfrm flipH="1" rot="6038810">
            <a:off x="7342400" y="4013516"/>
            <a:ext cx="771568" cy="905378"/>
            <a:chOff x="645175" y="3632150"/>
            <a:chExt cx="394550" cy="462975"/>
          </a:xfrm>
        </p:grpSpPr>
        <p:sp>
          <p:nvSpPr>
            <p:cNvPr id="944" name="Google Shape;944;p31"/>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31"/>
          <p:cNvGrpSpPr/>
          <p:nvPr/>
        </p:nvGrpSpPr>
        <p:grpSpPr>
          <a:xfrm rot="10800000">
            <a:off x="4692803" y="213487"/>
            <a:ext cx="806657" cy="421744"/>
            <a:chOff x="1822875" y="1377000"/>
            <a:chExt cx="548075" cy="286550"/>
          </a:xfrm>
        </p:grpSpPr>
        <p:sp>
          <p:nvSpPr>
            <p:cNvPr id="947" name="Google Shape;947;p31"/>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6" name="Google Shape;956;p31"/>
          <p:cNvPicPr preferRelativeResize="0"/>
          <p:nvPr/>
        </p:nvPicPr>
        <p:blipFill>
          <a:blip r:embed="rId3">
            <a:alphaModFix/>
          </a:blip>
          <a:stretch>
            <a:fillRect/>
          </a:stretch>
        </p:blipFill>
        <p:spPr>
          <a:xfrm>
            <a:off x="2063525" y="799273"/>
            <a:ext cx="4838374" cy="4071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grpSp>
        <p:nvGrpSpPr>
          <p:cNvPr id="961" name="Google Shape;961;p32"/>
          <p:cNvGrpSpPr/>
          <p:nvPr/>
        </p:nvGrpSpPr>
        <p:grpSpPr>
          <a:xfrm flipH="1">
            <a:off x="501498" y="616581"/>
            <a:ext cx="3980128" cy="176025"/>
            <a:chOff x="4345425" y="2175475"/>
            <a:chExt cx="800750" cy="176025"/>
          </a:xfrm>
        </p:grpSpPr>
        <p:sp>
          <p:nvSpPr>
            <p:cNvPr id="962" name="Google Shape;962;p32"/>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 name="Google Shape;964;p32"/>
          <p:cNvSpPr txBox="1"/>
          <p:nvPr>
            <p:ph type="title"/>
          </p:nvPr>
        </p:nvSpPr>
        <p:spPr>
          <a:xfrm>
            <a:off x="1129413" y="219900"/>
            <a:ext cx="2724300" cy="5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Post Use Cases</a:t>
            </a:r>
            <a:endParaRPr/>
          </a:p>
        </p:txBody>
      </p:sp>
      <p:grpSp>
        <p:nvGrpSpPr>
          <p:cNvPr id="965" name="Google Shape;965;p32"/>
          <p:cNvGrpSpPr/>
          <p:nvPr/>
        </p:nvGrpSpPr>
        <p:grpSpPr>
          <a:xfrm>
            <a:off x="3699215" y="4620928"/>
            <a:ext cx="1745583" cy="230173"/>
            <a:chOff x="1394800" y="3522000"/>
            <a:chExt cx="1048650" cy="138275"/>
          </a:xfrm>
        </p:grpSpPr>
        <p:sp>
          <p:nvSpPr>
            <p:cNvPr id="966" name="Google Shape;966;p32"/>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2"/>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5" name="Google Shape;975;p32"/>
          <p:cNvPicPr preferRelativeResize="0"/>
          <p:nvPr/>
        </p:nvPicPr>
        <p:blipFill>
          <a:blip r:embed="rId3">
            <a:alphaModFix/>
          </a:blip>
          <a:stretch>
            <a:fillRect/>
          </a:stretch>
        </p:blipFill>
        <p:spPr>
          <a:xfrm>
            <a:off x="1924850" y="998650"/>
            <a:ext cx="5294326" cy="3298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grpSp>
        <p:nvGrpSpPr>
          <p:cNvPr id="980" name="Google Shape;980;p33"/>
          <p:cNvGrpSpPr/>
          <p:nvPr/>
        </p:nvGrpSpPr>
        <p:grpSpPr>
          <a:xfrm flipH="1">
            <a:off x="501498" y="616581"/>
            <a:ext cx="3980128" cy="176025"/>
            <a:chOff x="4345425" y="2175475"/>
            <a:chExt cx="800750" cy="176025"/>
          </a:xfrm>
        </p:grpSpPr>
        <p:sp>
          <p:nvSpPr>
            <p:cNvPr id="981" name="Google Shape;981;p3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33"/>
          <p:cNvSpPr txBox="1"/>
          <p:nvPr>
            <p:ph type="title"/>
          </p:nvPr>
        </p:nvSpPr>
        <p:spPr>
          <a:xfrm>
            <a:off x="1010166" y="219900"/>
            <a:ext cx="2962800" cy="5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Topic</a:t>
            </a:r>
            <a:r>
              <a:rPr lang="en"/>
              <a:t> Use Cases</a:t>
            </a:r>
            <a:endParaRPr/>
          </a:p>
        </p:txBody>
      </p:sp>
      <p:pic>
        <p:nvPicPr>
          <p:cNvPr id="984" name="Google Shape;984;p33"/>
          <p:cNvPicPr preferRelativeResize="0"/>
          <p:nvPr/>
        </p:nvPicPr>
        <p:blipFill rotWithShape="1">
          <a:blip r:embed="rId3">
            <a:alphaModFix/>
          </a:blip>
          <a:srcRect b="0" l="0" r="0" t="14784"/>
          <a:stretch/>
        </p:blipFill>
        <p:spPr>
          <a:xfrm>
            <a:off x="2040313" y="1084226"/>
            <a:ext cx="5063398" cy="2975050"/>
          </a:xfrm>
          <a:prstGeom prst="rect">
            <a:avLst/>
          </a:prstGeom>
          <a:noFill/>
          <a:ln>
            <a:noFill/>
          </a:ln>
        </p:spPr>
      </p:pic>
      <p:grpSp>
        <p:nvGrpSpPr>
          <p:cNvPr id="985" name="Google Shape;985;p33"/>
          <p:cNvGrpSpPr/>
          <p:nvPr/>
        </p:nvGrpSpPr>
        <p:grpSpPr>
          <a:xfrm flipH="1" rot="6038810">
            <a:off x="7342400" y="4013516"/>
            <a:ext cx="771568" cy="905378"/>
            <a:chOff x="645175" y="3632150"/>
            <a:chExt cx="394550" cy="462975"/>
          </a:xfrm>
        </p:grpSpPr>
        <p:sp>
          <p:nvSpPr>
            <p:cNvPr id="986" name="Google Shape;986;p33"/>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3"/>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grpSp>
        <p:nvGrpSpPr>
          <p:cNvPr id="992" name="Google Shape;992;p34"/>
          <p:cNvGrpSpPr/>
          <p:nvPr/>
        </p:nvGrpSpPr>
        <p:grpSpPr>
          <a:xfrm flipH="1">
            <a:off x="501498" y="616581"/>
            <a:ext cx="3980128" cy="176025"/>
            <a:chOff x="4345425" y="2175475"/>
            <a:chExt cx="800750" cy="176025"/>
          </a:xfrm>
        </p:grpSpPr>
        <p:sp>
          <p:nvSpPr>
            <p:cNvPr id="993" name="Google Shape;993;p3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34"/>
          <p:cNvSpPr txBox="1"/>
          <p:nvPr>
            <p:ph type="title"/>
          </p:nvPr>
        </p:nvSpPr>
        <p:spPr>
          <a:xfrm>
            <a:off x="1129413" y="219900"/>
            <a:ext cx="2724300" cy="5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User</a:t>
            </a:r>
            <a:r>
              <a:rPr lang="en"/>
              <a:t> Use Cases</a:t>
            </a:r>
            <a:endParaRPr/>
          </a:p>
        </p:txBody>
      </p:sp>
      <p:grpSp>
        <p:nvGrpSpPr>
          <p:cNvPr id="996" name="Google Shape;996;p34"/>
          <p:cNvGrpSpPr/>
          <p:nvPr/>
        </p:nvGrpSpPr>
        <p:grpSpPr>
          <a:xfrm>
            <a:off x="3699215" y="4620928"/>
            <a:ext cx="1745583" cy="230173"/>
            <a:chOff x="1394800" y="3522000"/>
            <a:chExt cx="1048650" cy="138275"/>
          </a:xfrm>
        </p:grpSpPr>
        <p:sp>
          <p:nvSpPr>
            <p:cNvPr id="997" name="Google Shape;997;p34"/>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4"/>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4"/>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6" name="Google Shape;1006;p34"/>
          <p:cNvPicPr preferRelativeResize="0"/>
          <p:nvPr/>
        </p:nvPicPr>
        <p:blipFill>
          <a:blip r:embed="rId3">
            <a:alphaModFix/>
          </a:blip>
          <a:stretch>
            <a:fillRect/>
          </a:stretch>
        </p:blipFill>
        <p:spPr>
          <a:xfrm>
            <a:off x="2280838" y="777450"/>
            <a:ext cx="4805074" cy="3588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grpSp>
        <p:nvGrpSpPr>
          <p:cNvPr id="1011" name="Google Shape;1011;p35"/>
          <p:cNvGrpSpPr/>
          <p:nvPr/>
        </p:nvGrpSpPr>
        <p:grpSpPr>
          <a:xfrm flipH="1">
            <a:off x="501498" y="616581"/>
            <a:ext cx="3980128" cy="176025"/>
            <a:chOff x="4345425" y="2175475"/>
            <a:chExt cx="800750" cy="176025"/>
          </a:xfrm>
        </p:grpSpPr>
        <p:sp>
          <p:nvSpPr>
            <p:cNvPr id="1012" name="Google Shape;1012;p3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35"/>
          <p:cNvSpPr txBox="1"/>
          <p:nvPr>
            <p:ph type="title"/>
          </p:nvPr>
        </p:nvSpPr>
        <p:spPr>
          <a:xfrm>
            <a:off x="717255" y="219900"/>
            <a:ext cx="3834300" cy="5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Database Interface</a:t>
            </a:r>
            <a:endParaRPr/>
          </a:p>
        </p:txBody>
      </p:sp>
      <p:grpSp>
        <p:nvGrpSpPr>
          <p:cNvPr id="1015" name="Google Shape;1015;p35"/>
          <p:cNvGrpSpPr/>
          <p:nvPr/>
        </p:nvGrpSpPr>
        <p:grpSpPr>
          <a:xfrm>
            <a:off x="3699215" y="4620928"/>
            <a:ext cx="1745583" cy="230173"/>
            <a:chOff x="1394800" y="3522000"/>
            <a:chExt cx="1048650" cy="138275"/>
          </a:xfrm>
        </p:grpSpPr>
        <p:sp>
          <p:nvSpPr>
            <p:cNvPr id="1016" name="Google Shape;1016;p35"/>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5"/>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5"/>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5"/>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5"/>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5"/>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5"/>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5"/>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5" name="Google Shape;1025;p35"/>
          <p:cNvPicPr preferRelativeResize="0"/>
          <p:nvPr/>
        </p:nvPicPr>
        <p:blipFill>
          <a:blip r:embed="rId3">
            <a:alphaModFix/>
          </a:blip>
          <a:stretch>
            <a:fillRect/>
          </a:stretch>
        </p:blipFill>
        <p:spPr>
          <a:xfrm>
            <a:off x="1083938" y="1052200"/>
            <a:ext cx="6976125" cy="3039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line Notebook by Slidesgo">
  <a:themeElements>
    <a:clrScheme name="Simple Light">
      <a:dk1>
        <a:srgbClr val="1C4587"/>
      </a:dk1>
      <a:lt1>
        <a:srgbClr val="FFFFFF"/>
      </a:lt1>
      <a:dk2>
        <a:srgbClr val="000000"/>
      </a:dk2>
      <a:lt2>
        <a:srgbClr val="EEEEEE"/>
      </a:lt2>
      <a:accent1>
        <a:srgbClr val="FFF8D3"/>
      </a:accent1>
      <a:accent2>
        <a:srgbClr val="CAFFCA"/>
      </a:accent2>
      <a:accent3>
        <a:srgbClr val="FFBBAA"/>
      </a:accent3>
      <a:accent4>
        <a:srgbClr val="B0D5F7"/>
      </a:accent4>
      <a:accent5>
        <a:srgbClr val="FFFFFF"/>
      </a:accent5>
      <a:accent6>
        <a:srgbClr val="FFE599"/>
      </a:accent6>
      <a:hlink>
        <a:srgbClr val="1C45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